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34" r:id="rId2"/>
  </p:sldMasterIdLst>
  <p:sldIdLst>
    <p:sldId id="256" r:id="rId3"/>
    <p:sldId id="259" r:id="rId4"/>
    <p:sldId id="261" r:id="rId5"/>
    <p:sldId id="325" r:id="rId6"/>
    <p:sldId id="326" r:id="rId7"/>
    <p:sldId id="327" r:id="rId8"/>
    <p:sldId id="328" r:id="rId9"/>
    <p:sldId id="329" r:id="rId10"/>
    <p:sldId id="330" r:id="rId11"/>
    <p:sldId id="331" r:id="rId12"/>
    <p:sldId id="332" r:id="rId13"/>
    <p:sldId id="278" r:id="rId14"/>
    <p:sldId id="286" r:id="rId15"/>
    <p:sldId id="289" r:id="rId16"/>
    <p:sldId id="290" r:id="rId17"/>
    <p:sldId id="291" r:id="rId18"/>
    <p:sldId id="292" r:id="rId19"/>
    <p:sldId id="298" r:id="rId20"/>
    <p:sldId id="299" r:id="rId21"/>
    <p:sldId id="301" r:id="rId22"/>
    <p:sldId id="302" r:id="rId23"/>
    <p:sldId id="303" r:id="rId24"/>
    <p:sldId id="304" r:id="rId25"/>
    <p:sldId id="293" r:id="rId26"/>
    <p:sldId id="305" r:id="rId27"/>
    <p:sldId id="306" r:id="rId28"/>
    <p:sldId id="307" r:id="rId29"/>
    <p:sldId id="308" r:id="rId30"/>
    <p:sldId id="309" r:id="rId31"/>
    <p:sldId id="312" r:id="rId32"/>
    <p:sldId id="311"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294" r:id="rId46"/>
    <p:sldId id="295"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AC2"/>
    <a:srgbClr val="2A54A2"/>
    <a:srgbClr val="234686"/>
    <a:srgbClr val="234687"/>
    <a:srgbClr val="21427F"/>
    <a:srgbClr val="224584"/>
    <a:srgbClr val="254A8F"/>
    <a:srgbClr val="262626"/>
    <a:srgbClr val="3A69C2"/>
    <a:srgbClr val="264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4660"/>
  </p:normalViewPr>
  <p:slideViewPr>
    <p:cSldViewPr snapToGrid="0">
      <p:cViewPr varScale="1">
        <p:scale>
          <a:sx n="112" d="100"/>
          <a:sy n="112" d="100"/>
        </p:scale>
        <p:origin x="5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6124100" y="-230467"/>
            <a:ext cx="7007600" cy="7184000"/>
          </a:xfrm>
          <a:prstGeom prst="ellipse">
            <a:avLst/>
          </a:prstGeom>
          <a:gradFill>
            <a:gsLst>
              <a:gs pos="0">
                <a:srgbClr val="FFFFFF"/>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5792400" y="291433"/>
            <a:ext cx="6168800" cy="6168800"/>
          </a:xfrm>
          <a:prstGeom prst="ellipse">
            <a:avLst/>
          </a:prstGeom>
          <a:gradFill>
            <a:gsLst>
              <a:gs pos="0">
                <a:schemeClr val="accent4"/>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1055067" y="1540233"/>
            <a:ext cx="5793200" cy="2802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rgbClr val="191919"/>
              </a:buClr>
              <a:buSzPts val="5200"/>
              <a:buNone/>
              <a:defRPr sz="5333"/>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2" name="Google Shape;12;p2"/>
          <p:cNvSpPr txBox="1">
            <a:spLocks noGrp="1"/>
          </p:cNvSpPr>
          <p:nvPr>
            <p:ph type="subTitle" idx="1"/>
          </p:nvPr>
        </p:nvSpPr>
        <p:spPr>
          <a:xfrm>
            <a:off x="1055067" y="4630533"/>
            <a:ext cx="5270000" cy="5460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33">
                <a:solidFill>
                  <a:schemeClr val="lt1"/>
                </a:solidFill>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878658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1213462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3" name="Google Shape;53;p13"/>
          <p:cNvSpPr txBox="1">
            <a:spLocks noGrp="1"/>
          </p:cNvSpPr>
          <p:nvPr>
            <p:ph type="subTitle" idx="1"/>
          </p:nvPr>
        </p:nvSpPr>
        <p:spPr>
          <a:xfrm>
            <a:off x="1767967" y="2671675"/>
            <a:ext cx="37164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4" name="Google Shape;54;p13"/>
          <p:cNvSpPr txBox="1">
            <a:spLocks noGrp="1"/>
          </p:cNvSpPr>
          <p:nvPr>
            <p:ph type="subTitle" idx="2"/>
          </p:nvPr>
        </p:nvSpPr>
        <p:spPr>
          <a:xfrm>
            <a:off x="6707633" y="2671675"/>
            <a:ext cx="37164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5" name="Google Shape;55;p13"/>
          <p:cNvSpPr txBox="1">
            <a:spLocks noGrp="1"/>
          </p:cNvSpPr>
          <p:nvPr>
            <p:ph type="subTitle" idx="3"/>
          </p:nvPr>
        </p:nvSpPr>
        <p:spPr>
          <a:xfrm>
            <a:off x="1767967" y="4798328"/>
            <a:ext cx="37164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13"/>
          <p:cNvSpPr txBox="1">
            <a:spLocks noGrp="1"/>
          </p:cNvSpPr>
          <p:nvPr>
            <p:ph type="subTitle" idx="4"/>
          </p:nvPr>
        </p:nvSpPr>
        <p:spPr>
          <a:xfrm>
            <a:off x="6707633" y="4798328"/>
            <a:ext cx="37164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7" name="Google Shape;57;p13"/>
          <p:cNvSpPr txBox="1">
            <a:spLocks noGrp="1"/>
          </p:cNvSpPr>
          <p:nvPr>
            <p:ph type="subTitle" idx="5"/>
          </p:nvPr>
        </p:nvSpPr>
        <p:spPr>
          <a:xfrm>
            <a:off x="1767967" y="1971100"/>
            <a:ext cx="3716400" cy="6464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AutoNum type="arabicPeriod"/>
              <a:defRPr sz="2800" b="1">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AutoNum type="alphaLcPeriod"/>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AutoNum type="romanLcPeriod"/>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AutoNum type="arabicPeriod"/>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AutoNum type="alphaLcPeriod"/>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AutoNum type="romanLcPeriod"/>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AutoNum type="arabicPeriod"/>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AutoNum type="alphaLcPeriod"/>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AutoNum type="romanLcPeriod"/>
              <a:defRPr sz="3200">
                <a:latin typeface="Bebas Neue"/>
                <a:ea typeface="Bebas Neue"/>
                <a:cs typeface="Bebas Neue"/>
                <a:sym typeface="Bebas Neue"/>
              </a:defRPr>
            </a:lvl9pPr>
          </a:lstStyle>
          <a:p>
            <a:r>
              <a:rPr lang="en-US"/>
              <a:t>Click to edit Master subtitle style</a:t>
            </a:r>
            <a:endParaRPr/>
          </a:p>
        </p:txBody>
      </p:sp>
      <p:sp>
        <p:nvSpPr>
          <p:cNvPr id="58" name="Google Shape;58;p13"/>
          <p:cNvSpPr txBox="1">
            <a:spLocks noGrp="1"/>
          </p:cNvSpPr>
          <p:nvPr>
            <p:ph type="subTitle" idx="6"/>
          </p:nvPr>
        </p:nvSpPr>
        <p:spPr>
          <a:xfrm>
            <a:off x="6707633" y="1971100"/>
            <a:ext cx="3716400" cy="6464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800" b="1">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59" name="Google Shape;59;p13"/>
          <p:cNvSpPr txBox="1">
            <a:spLocks noGrp="1"/>
          </p:cNvSpPr>
          <p:nvPr>
            <p:ph type="subTitle" idx="7"/>
          </p:nvPr>
        </p:nvSpPr>
        <p:spPr>
          <a:xfrm>
            <a:off x="1767967" y="4097433"/>
            <a:ext cx="3716400" cy="6464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800" b="1">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0" name="Google Shape;60;p13"/>
          <p:cNvSpPr txBox="1">
            <a:spLocks noGrp="1"/>
          </p:cNvSpPr>
          <p:nvPr>
            <p:ph type="subTitle" idx="8"/>
          </p:nvPr>
        </p:nvSpPr>
        <p:spPr>
          <a:xfrm>
            <a:off x="6707633" y="4097433"/>
            <a:ext cx="3716400" cy="6464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800" b="1">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005131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1"/>
        <p:cNvGrpSpPr/>
        <p:nvPr/>
      </p:nvGrpSpPr>
      <p:grpSpPr>
        <a:xfrm>
          <a:off x="0" y="0"/>
          <a:ext cx="0" cy="0"/>
          <a:chOff x="0" y="0"/>
          <a:chExt cx="0" cy="0"/>
        </a:xfrm>
      </p:grpSpPr>
      <p:sp>
        <p:nvSpPr>
          <p:cNvPr id="62" name="Google Shape;62;p14"/>
          <p:cNvSpPr/>
          <p:nvPr/>
        </p:nvSpPr>
        <p:spPr>
          <a:xfrm>
            <a:off x="5414833" y="-59800"/>
            <a:ext cx="6168800" cy="6168800"/>
          </a:xfrm>
          <a:prstGeom prst="ellipse">
            <a:avLst/>
          </a:prstGeom>
          <a:gradFill>
            <a:gsLst>
              <a:gs pos="0">
                <a:srgbClr val="FFFFFF">
                  <a:alpha val="45098"/>
                </a:srgbClr>
              </a:gs>
              <a:gs pos="50000">
                <a:srgbClr val="FFFFFF">
                  <a:alpha val="29411"/>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14"/>
          <p:cNvSpPr txBox="1">
            <a:spLocks noGrp="1"/>
          </p:cNvSpPr>
          <p:nvPr>
            <p:ph type="title"/>
          </p:nvPr>
        </p:nvSpPr>
        <p:spPr>
          <a:xfrm>
            <a:off x="953400" y="1852197"/>
            <a:ext cx="10285200" cy="24832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4000">
                <a:latin typeface="PT Sans"/>
                <a:ea typeface="PT Sans"/>
                <a:cs typeface="PT Sans"/>
                <a:sym typeface="PT Sans"/>
              </a:defRPr>
            </a:lvl1pPr>
            <a:lvl2pPr lvl="1">
              <a:spcBef>
                <a:spcPts val="0"/>
              </a:spcBef>
              <a:spcAft>
                <a:spcPts val="0"/>
              </a:spcAft>
              <a:buSzPts val="3000"/>
              <a:buNone/>
              <a:defRPr>
                <a:latin typeface="Anaheim"/>
                <a:ea typeface="Anaheim"/>
                <a:cs typeface="Anaheim"/>
                <a:sym typeface="Anaheim"/>
              </a:defRPr>
            </a:lvl2pPr>
            <a:lvl3pPr lvl="2">
              <a:spcBef>
                <a:spcPts val="0"/>
              </a:spcBef>
              <a:spcAft>
                <a:spcPts val="0"/>
              </a:spcAft>
              <a:buSzPts val="3000"/>
              <a:buNone/>
              <a:defRPr>
                <a:latin typeface="Anaheim"/>
                <a:ea typeface="Anaheim"/>
                <a:cs typeface="Anaheim"/>
                <a:sym typeface="Anaheim"/>
              </a:defRPr>
            </a:lvl3pPr>
            <a:lvl4pPr lvl="3">
              <a:spcBef>
                <a:spcPts val="0"/>
              </a:spcBef>
              <a:spcAft>
                <a:spcPts val="0"/>
              </a:spcAft>
              <a:buSzPts val="3000"/>
              <a:buNone/>
              <a:defRPr>
                <a:latin typeface="Anaheim"/>
                <a:ea typeface="Anaheim"/>
                <a:cs typeface="Anaheim"/>
                <a:sym typeface="Anaheim"/>
              </a:defRPr>
            </a:lvl4pPr>
            <a:lvl5pPr lvl="4">
              <a:spcBef>
                <a:spcPts val="0"/>
              </a:spcBef>
              <a:spcAft>
                <a:spcPts val="0"/>
              </a:spcAft>
              <a:buSzPts val="3000"/>
              <a:buNone/>
              <a:defRPr>
                <a:latin typeface="Anaheim"/>
                <a:ea typeface="Anaheim"/>
                <a:cs typeface="Anaheim"/>
                <a:sym typeface="Anaheim"/>
              </a:defRPr>
            </a:lvl5pPr>
            <a:lvl6pPr lvl="5">
              <a:spcBef>
                <a:spcPts val="0"/>
              </a:spcBef>
              <a:spcAft>
                <a:spcPts val="0"/>
              </a:spcAft>
              <a:buSzPts val="3000"/>
              <a:buNone/>
              <a:defRPr>
                <a:latin typeface="Anaheim"/>
                <a:ea typeface="Anaheim"/>
                <a:cs typeface="Anaheim"/>
                <a:sym typeface="Anaheim"/>
              </a:defRPr>
            </a:lvl6pPr>
            <a:lvl7pPr lvl="6">
              <a:spcBef>
                <a:spcPts val="0"/>
              </a:spcBef>
              <a:spcAft>
                <a:spcPts val="0"/>
              </a:spcAft>
              <a:buSzPts val="3000"/>
              <a:buNone/>
              <a:defRPr>
                <a:latin typeface="Anaheim"/>
                <a:ea typeface="Anaheim"/>
                <a:cs typeface="Anaheim"/>
                <a:sym typeface="Anaheim"/>
              </a:defRPr>
            </a:lvl7pPr>
            <a:lvl8pPr lvl="7">
              <a:spcBef>
                <a:spcPts val="0"/>
              </a:spcBef>
              <a:spcAft>
                <a:spcPts val="0"/>
              </a:spcAft>
              <a:buSzPts val="3000"/>
              <a:buNone/>
              <a:defRPr>
                <a:latin typeface="Anaheim"/>
                <a:ea typeface="Anaheim"/>
                <a:cs typeface="Anaheim"/>
                <a:sym typeface="Anaheim"/>
              </a:defRPr>
            </a:lvl8pPr>
            <a:lvl9pPr lvl="8">
              <a:spcBef>
                <a:spcPts val="0"/>
              </a:spcBef>
              <a:spcAft>
                <a:spcPts val="0"/>
              </a:spcAft>
              <a:buSzPts val="3000"/>
              <a:buNone/>
              <a:defRPr>
                <a:latin typeface="Anaheim"/>
                <a:ea typeface="Anaheim"/>
                <a:cs typeface="Anaheim"/>
                <a:sym typeface="Anaheim"/>
              </a:defRPr>
            </a:lvl9pPr>
          </a:lstStyle>
          <a:p>
            <a:r>
              <a:rPr lang="en-US"/>
              <a:t>Click to edit Master title style</a:t>
            </a:r>
            <a:endParaRPr/>
          </a:p>
        </p:txBody>
      </p:sp>
      <p:sp>
        <p:nvSpPr>
          <p:cNvPr id="64" name="Google Shape;64;p14"/>
          <p:cNvSpPr txBox="1">
            <a:spLocks noGrp="1"/>
          </p:cNvSpPr>
          <p:nvPr>
            <p:ph type="title" idx="2"/>
          </p:nvPr>
        </p:nvSpPr>
        <p:spPr>
          <a:xfrm>
            <a:off x="3311800" y="4378200"/>
            <a:ext cx="5568400" cy="763600"/>
          </a:xfrm>
          <a:prstGeom prst="rect">
            <a:avLst/>
          </a:prstGeom>
          <a:gradFill>
            <a:gsLst>
              <a:gs pos="0">
                <a:schemeClr val="accent2"/>
              </a:gs>
              <a:gs pos="72000">
                <a:srgbClr val="68A0DC"/>
              </a:gs>
              <a:gs pos="100000">
                <a:schemeClr val="accent1"/>
              </a:gs>
            </a:gsLst>
            <a:lin ang="2698631"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3200" b="1">
                <a:solidFill>
                  <a:schemeClr val="lt1"/>
                </a:solidFill>
                <a:latin typeface="PT Sans"/>
                <a:ea typeface="PT Sans"/>
                <a:cs typeface="PT Sans"/>
                <a:sym typeface="PT San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2798696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5"/>
        <p:cNvGrpSpPr/>
        <p:nvPr/>
      </p:nvGrpSpPr>
      <p:grpSpPr>
        <a:xfrm>
          <a:off x="0" y="0"/>
          <a:ext cx="0" cy="0"/>
          <a:chOff x="0" y="0"/>
          <a:chExt cx="0" cy="0"/>
        </a:xfrm>
      </p:grpSpPr>
      <p:sp>
        <p:nvSpPr>
          <p:cNvPr id="66" name="Google Shape;66;p15"/>
          <p:cNvSpPr/>
          <p:nvPr/>
        </p:nvSpPr>
        <p:spPr>
          <a:xfrm>
            <a:off x="6023200" y="525667"/>
            <a:ext cx="6168800" cy="6168800"/>
          </a:xfrm>
          <a:prstGeom prst="ellipse">
            <a:avLst/>
          </a:prstGeom>
          <a:gradFill>
            <a:gsLst>
              <a:gs pos="0">
                <a:schemeClr val="accent4"/>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5"/>
          <p:cNvSpPr/>
          <p:nvPr/>
        </p:nvSpPr>
        <p:spPr>
          <a:xfrm>
            <a:off x="5792400" y="291433"/>
            <a:ext cx="6168800" cy="6168800"/>
          </a:xfrm>
          <a:prstGeom prst="ellipse">
            <a:avLst/>
          </a:prstGeom>
          <a:gradFill>
            <a:gsLst>
              <a:gs pos="0">
                <a:srgbClr val="FFFFFF"/>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15"/>
          <p:cNvSpPr txBox="1">
            <a:spLocks noGrp="1"/>
          </p:cNvSpPr>
          <p:nvPr>
            <p:ph type="subTitle" idx="1"/>
          </p:nvPr>
        </p:nvSpPr>
        <p:spPr>
          <a:xfrm>
            <a:off x="953467" y="3268967"/>
            <a:ext cx="5777200" cy="18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69" name="Google Shape;69;p15"/>
          <p:cNvSpPr txBox="1">
            <a:spLocks noGrp="1"/>
          </p:cNvSpPr>
          <p:nvPr>
            <p:ph type="title"/>
          </p:nvPr>
        </p:nvSpPr>
        <p:spPr>
          <a:xfrm>
            <a:off x="953467" y="2039567"/>
            <a:ext cx="5777200" cy="968800"/>
          </a:xfrm>
          <a:prstGeom prst="rect">
            <a:avLst/>
          </a:prstGeom>
          <a:gradFill>
            <a:gsLst>
              <a:gs pos="0">
                <a:schemeClr val="accent2"/>
              </a:gs>
              <a:gs pos="72000">
                <a:srgbClr val="68A0DC"/>
              </a:gs>
              <a:gs pos="100000">
                <a:schemeClr val="accent1"/>
              </a:gs>
            </a:gsLst>
            <a:lin ang="2698631" scaled="0"/>
          </a:gradFill>
        </p:spPr>
        <p:txBody>
          <a:bodyPr spcFirstLastPara="1" wrap="square" lIns="91425" tIns="91425" rIns="91425" bIns="91425" anchor="b" anchorCtr="0">
            <a:noAutofit/>
          </a:bodyPr>
          <a:lstStyle>
            <a:lvl1pPr lvl="0" rtl="0">
              <a:spcBef>
                <a:spcPts val="0"/>
              </a:spcBef>
              <a:spcAft>
                <a:spcPts val="0"/>
              </a:spcAft>
              <a:buSzPts val="3000"/>
              <a:buNone/>
              <a:defRPr sz="5333">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70" name="Google Shape;70;p15"/>
          <p:cNvSpPr>
            <a:spLocks noGrp="1"/>
          </p:cNvSpPr>
          <p:nvPr>
            <p:ph type="pic" idx="2"/>
          </p:nvPr>
        </p:nvSpPr>
        <p:spPr>
          <a:xfrm>
            <a:off x="7014867" y="1383567"/>
            <a:ext cx="4020400" cy="4425600"/>
          </a:xfrm>
          <a:prstGeom prst="rect">
            <a:avLst/>
          </a:prstGeom>
          <a:noFill/>
          <a:ln>
            <a:noFill/>
          </a:ln>
        </p:spPr>
      </p:sp>
    </p:spTree>
    <p:extLst>
      <p:ext uri="{BB962C8B-B14F-4D97-AF65-F5344CB8AC3E}">
        <p14:creationId xmlns:p14="http://schemas.microsoft.com/office/powerpoint/2010/main" val="1559772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73" name="Google Shape;73;p16"/>
          <p:cNvSpPr txBox="1">
            <a:spLocks noGrp="1"/>
          </p:cNvSpPr>
          <p:nvPr>
            <p:ph type="subTitle" idx="1"/>
          </p:nvPr>
        </p:nvSpPr>
        <p:spPr>
          <a:xfrm>
            <a:off x="960000" y="3269567"/>
            <a:ext cx="3115200" cy="6216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b="1">
                <a:solidFill>
                  <a:schemeClr val="lt1"/>
                </a:solidFill>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4" name="Google Shape;74;p16"/>
          <p:cNvSpPr txBox="1">
            <a:spLocks noGrp="1"/>
          </p:cNvSpPr>
          <p:nvPr>
            <p:ph type="subTitle" idx="2"/>
          </p:nvPr>
        </p:nvSpPr>
        <p:spPr>
          <a:xfrm>
            <a:off x="960000" y="4056808"/>
            <a:ext cx="3115200" cy="14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5" name="Google Shape;75;p16"/>
          <p:cNvSpPr txBox="1">
            <a:spLocks noGrp="1"/>
          </p:cNvSpPr>
          <p:nvPr>
            <p:ph type="subTitle" idx="3"/>
          </p:nvPr>
        </p:nvSpPr>
        <p:spPr>
          <a:xfrm>
            <a:off x="4538400" y="4056808"/>
            <a:ext cx="3115200" cy="14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6" name="Google Shape;76;p16"/>
          <p:cNvSpPr txBox="1">
            <a:spLocks noGrp="1"/>
          </p:cNvSpPr>
          <p:nvPr>
            <p:ph type="subTitle" idx="4"/>
          </p:nvPr>
        </p:nvSpPr>
        <p:spPr>
          <a:xfrm>
            <a:off x="8116800" y="4056808"/>
            <a:ext cx="3115200" cy="14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 name="Google Shape;77;p16"/>
          <p:cNvSpPr txBox="1">
            <a:spLocks noGrp="1"/>
          </p:cNvSpPr>
          <p:nvPr>
            <p:ph type="subTitle" idx="5"/>
          </p:nvPr>
        </p:nvSpPr>
        <p:spPr>
          <a:xfrm>
            <a:off x="4538400" y="3269567"/>
            <a:ext cx="3115200" cy="6216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b="1">
                <a:solidFill>
                  <a:schemeClr val="lt1"/>
                </a:solidFill>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8" name="Google Shape;78;p16"/>
          <p:cNvSpPr txBox="1">
            <a:spLocks noGrp="1"/>
          </p:cNvSpPr>
          <p:nvPr>
            <p:ph type="subTitle" idx="6"/>
          </p:nvPr>
        </p:nvSpPr>
        <p:spPr>
          <a:xfrm>
            <a:off x="8116800" y="3269567"/>
            <a:ext cx="3115200" cy="6216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b="1">
                <a:solidFill>
                  <a:schemeClr val="lt1"/>
                </a:solidFill>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446952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79"/>
        <p:cNvGrpSpPr/>
        <p:nvPr/>
      </p:nvGrpSpPr>
      <p:grpSpPr>
        <a:xfrm>
          <a:off x="0" y="0"/>
          <a:ext cx="0" cy="0"/>
          <a:chOff x="0" y="0"/>
          <a:chExt cx="0" cy="0"/>
        </a:xfrm>
      </p:grpSpPr>
      <p:sp>
        <p:nvSpPr>
          <p:cNvPr id="80" name="Google Shape;80;p17"/>
          <p:cNvSpPr/>
          <p:nvPr/>
        </p:nvSpPr>
        <p:spPr>
          <a:xfrm>
            <a:off x="5063200" y="439600"/>
            <a:ext cx="6168800" cy="6168800"/>
          </a:xfrm>
          <a:prstGeom prst="ellipse">
            <a:avLst/>
          </a:prstGeom>
          <a:gradFill>
            <a:gsLst>
              <a:gs pos="0">
                <a:schemeClr val="accent4"/>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2" name="Google Shape;82;p17"/>
          <p:cNvSpPr txBox="1">
            <a:spLocks noGrp="1"/>
          </p:cNvSpPr>
          <p:nvPr>
            <p:ph type="subTitle" idx="1"/>
          </p:nvPr>
        </p:nvSpPr>
        <p:spPr>
          <a:xfrm>
            <a:off x="5403867" y="2405267"/>
            <a:ext cx="5813600" cy="4340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FF0000"/>
              </a:buClr>
              <a:buSzPts val="2400"/>
              <a:buFont typeface="Bebas Neue"/>
              <a:buNone/>
              <a:defRPr sz="2800" b="1">
                <a:solidFill>
                  <a:schemeClr val="lt1"/>
                </a:solidFill>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83" name="Google Shape;83;p17"/>
          <p:cNvSpPr txBox="1">
            <a:spLocks noGrp="1"/>
          </p:cNvSpPr>
          <p:nvPr>
            <p:ph type="subTitle" idx="2"/>
          </p:nvPr>
        </p:nvSpPr>
        <p:spPr>
          <a:xfrm>
            <a:off x="5403867" y="4011827"/>
            <a:ext cx="5807200" cy="4340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FF0000"/>
              </a:buClr>
              <a:buSzPts val="2400"/>
              <a:buFont typeface="Bebas Neue"/>
              <a:buNone/>
              <a:defRPr sz="2800" b="1">
                <a:solidFill>
                  <a:schemeClr val="lt1"/>
                </a:solidFill>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84" name="Google Shape;84;p17"/>
          <p:cNvSpPr txBox="1">
            <a:spLocks noGrp="1"/>
          </p:cNvSpPr>
          <p:nvPr>
            <p:ph type="subTitle" idx="3"/>
          </p:nvPr>
        </p:nvSpPr>
        <p:spPr>
          <a:xfrm>
            <a:off x="5403867" y="5618388"/>
            <a:ext cx="5807200" cy="4340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FF0000"/>
              </a:buClr>
              <a:buSzPts val="2400"/>
              <a:buFont typeface="Bebas Neue"/>
              <a:buNone/>
              <a:defRPr sz="2800" b="1">
                <a:solidFill>
                  <a:schemeClr val="lt1"/>
                </a:solidFill>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85" name="Google Shape;85;p17"/>
          <p:cNvSpPr txBox="1">
            <a:spLocks noGrp="1"/>
          </p:cNvSpPr>
          <p:nvPr>
            <p:ph type="subTitle" idx="4"/>
          </p:nvPr>
        </p:nvSpPr>
        <p:spPr>
          <a:xfrm>
            <a:off x="5403867" y="1641667"/>
            <a:ext cx="58136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6" name="Google Shape;86;p17"/>
          <p:cNvSpPr txBox="1">
            <a:spLocks noGrp="1"/>
          </p:cNvSpPr>
          <p:nvPr>
            <p:ph type="subTitle" idx="5"/>
          </p:nvPr>
        </p:nvSpPr>
        <p:spPr>
          <a:xfrm>
            <a:off x="5403867" y="3248200"/>
            <a:ext cx="58072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7" name="Google Shape;87;p17"/>
          <p:cNvSpPr txBox="1">
            <a:spLocks noGrp="1"/>
          </p:cNvSpPr>
          <p:nvPr>
            <p:ph type="subTitle" idx="6"/>
          </p:nvPr>
        </p:nvSpPr>
        <p:spPr>
          <a:xfrm>
            <a:off x="5403867" y="4854733"/>
            <a:ext cx="5807200" cy="80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580503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8"/>
        <p:cNvGrpSpPr/>
        <p:nvPr/>
      </p:nvGrpSpPr>
      <p:grpSpPr>
        <a:xfrm>
          <a:off x="0" y="0"/>
          <a:ext cx="0" cy="0"/>
          <a:chOff x="0" y="0"/>
          <a:chExt cx="0" cy="0"/>
        </a:xfrm>
      </p:grpSpPr>
      <p:sp>
        <p:nvSpPr>
          <p:cNvPr id="89" name="Google Shape;89;p18"/>
          <p:cNvSpPr/>
          <p:nvPr/>
        </p:nvSpPr>
        <p:spPr>
          <a:xfrm>
            <a:off x="372367" y="390367"/>
            <a:ext cx="6168800" cy="6168800"/>
          </a:xfrm>
          <a:prstGeom prst="ellipse">
            <a:avLst/>
          </a:prstGeom>
          <a:gradFill>
            <a:gsLst>
              <a:gs pos="0">
                <a:srgbClr val="FFFFFF"/>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18"/>
          <p:cNvSpPr txBox="1">
            <a:spLocks noGrp="1"/>
          </p:cNvSpPr>
          <p:nvPr>
            <p:ph type="body" idx="1"/>
          </p:nvPr>
        </p:nvSpPr>
        <p:spPr>
          <a:xfrm>
            <a:off x="5784433" y="2809067"/>
            <a:ext cx="5454000" cy="2915600"/>
          </a:xfrm>
          <a:prstGeom prst="rect">
            <a:avLst/>
          </a:prstGeom>
        </p:spPr>
        <p:txBody>
          <a:bodyPr spcFirstLastPara="1" wrap="square" lIns="91425" tIns="91425" rIns="91425" bIns="91425" anchor="t" anchorCtr="0">
            <a:noAutofit/>
          </a:bodyPr>
          <a:lstStyle>
            <a:lvl1pPr marL="609585" lvl="0" indent="-397923" rtl="0">
              <a:spcBef>
                <a:spcPts val="0"/>
              </a:spcBef>
              <a:spcAft>
                <a:spcPts val="0"/>
              </a:spcAft>
              <a:buClr>
                <a:schemeClr val="lt2"/>
              </a:buClr>
              <a:buSzPts val="11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sp>
        <p:nvSpPr>
          <p:cNvPr id="91" name="Google Shape;91;p18"/>
          <p:cNvSpPr txBox="1">
            <a:spLocks noGrp="1"/>
          </p:cNvSpPr>
          <p:nvPr>
            <p:ph type="title"/>
          </p:nvPr>
        </p:nvSpPr>
        <p:spPr>
          <a:xfrm>
            <a:off x="5784433" y="1239100"/>
            <a:ext cx="5454000" cy="1538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2" name="Google Shape;92;p18"/>
          <p:cNvSpPr>
            <a:spLocks noGrp="1"/>
          </p:cNvSpPr>
          <p:nvPr>
            <p:ph type="pic" idx="2"/>
          </p:nvPr>
        </p:nvSpPr>
        <p:spPr>
          <a:xfrm>
            <a:off x="960000" y="1410067"/>
            <a:ext cx="4589600" cy="4274000"/>
          </a:xfrm>
          <a:prstGeom prst="rect">
            <a:avLst/>
          </a:prstGeom>
          <a:noFill/>
          <a:ln>
            <a:noFill/>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09349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3"/>
        <p:cNvGrpSpPr/>
        <p:nvPr/>
      </p:nvGrpSpPr>
      <p:grpSpPr>
        <a:xfrm>
          <a:off x="0" y="0"/>
          <a:ext cx="0" cy="0"/>
          <a:chOff x="0" y="0"/>
          <a:chExt cx="0" cy="0"/>
        </a:xfrm>
      </p:grpSpPr>
      <p:sp>
        <p:nvSpPr>
          <p:cNvPr id="94" name="Google Shape;94;p19"/>
          <p:cNvSpPr/>
          <p:nvPr/>
        </p:nvSpPr>
        <p:spPr>
          <a:xfrm>
            <a:off x="6105100" y="423800"/>
            <a:ext cx="6168800" cy="6168800"/>
          </a:xfrm>
          <a:prstGeom prst="ellipse">
            <a:avLst/>
          </a:prstGeom>
          <a:gradFill>
            <a:gsLst>
              <a:gs pos="0">
                <a:srgbClr val="FFFFFF"/>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9"/>
          <p:cNvSpPr txBox="1">
            <a:spLocks noGrp="1"/>
          </p:cNvSpPr>
          <p:nvPr>
            <p:ph type="body" idx="1"/>
          </p:nvPr>
        </p:nvSpPr>
        <p:spPr>
          <a:xfrm>
            <a:off x="960000" y="3658167"/>
            <a:ext cx="4735600" cy="1317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2"/>
              </a:buClr>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sp>
        <p:nvSpPr>
          <p:cNvPr id="96" name="Google Shape;96;p19"/>
          <p:cNvSpPr txBox="1">
            <a:spLocks noGrp="1"/>
          </p:cNvSpPr>
          <p:nvPr>
            <p:ph type="title"/>
          </p:nvPr>
        </p:nvSpPr>
        <p:spPr>
          <a:xfrm>
            <a:off x="960000" y="2169167"/>
            <a:ext cx="4735600" cy="1449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9902546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97"/>
        <p:cNvGrpSpPr/>
        <p:nvPr/>
      </p:nvGrpSpPr>
      <p:grpSpPr>
        <a:xfrm>
          <a:off x="0" y="0"/>
          <a:ext cx="0" cy="0"/>
          <a:chOff x="0" y="0"/>
          <a:chExt cx="0" cy="0"/>
        </a:xfrm>
      </p:grpSpPr>
      <p:sp>
        <p:nvSpPr>
          <p:cNvPr id="98" name="Google Shape;98;p20"/>
          <p:cNvSpPr/>
          <p:nvPr/>
        </p:nvSpPr>
        <p:spPr>
          <a:xfrm>
            <a:off x="436733" y="101067"/>
            <a:ext cx="10697600" cy="10697600"/>
          </a:xfrm>
          <a:prstGeom prst="ellipse">
            <a:avLst/>
          </a:prstGeom>
          <a:gradFill>
            <a:gsLst>
              <a:gs pos="0">
                <a:srgbClr val="FFFFFF"/>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0" name="Google Shape;100;p20"/>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lt2"/>
              </a:buClr>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4210606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3" name="Google Shape;103;p21"/>
          <p:cNvSpPr txBox="1">
            <a:spLocks noGrp="1"/>
          </p:cNvSpPr>
          <p:nvPr>
            <p:ph type="subTitle" idx="1"/>
          </p:nvPr>
        </p:nvSpPr>
        <p:spPr>
          <a:xfrm>
            <a:off x="2247267" y="2113700"/>
            <a:ext cx="3237600" cy="621600"/>
          </a:xfrm>
          <a:prstGeom prst="rect">
            <a:avLst/>
          </a:prstGeom>
          <a:gradFill>
            <a:gsLst>
              <a:gs pos="0">
                <a:schemeClr val="accent2"/>
              </a:gs>
              <a:gs pos="72000">
                <a:srgbClr val="68A0DC"/>
              </a:gs>
              <a:gs pos="100000">
                <a:schemeClr val="accent1"/>
              </a:gs>
            </a:gsLst>
            <a:lin ang="2698631" scaled="0"/>
          </a:gradFill>
          <a:ln>
            <a:noFill/>
          </a:ln>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800" b="1">
                <a:solidFill>
                  <a:schemeClr val="lt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04" name="Google Shape;104;p21"/>
          <p:cNvSpPr txBox="1">
            <a:spLocks noGrp="1"/>
          </p:cNvSpPr>
          <p:nvPr>
            <p:ph type="subTitle" idx="2"/>
          </p:nvPr>
        </p:nvSpPr>
        <p:spPr>
          <a:xfrm>
            <a:off x="2247357" y="2807964"/>
            <a:ext cx="3237600" cy="1109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21"/>
          <p:cNvSpPr txBox="1">
            <a:spLocks noGrp="1"/>
          </p:cNvSpPr>
          <p:nvPr>
            <p:ph type="subTitle" idx="3"/>
          </p:nvPr>
        </p:nvSpPr>
        <p:spPr>
          <a:xfrm>
            <a:off x="7631007" y="2807965"/>
            <a:ext cx="3243200" cy="1109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6" name="Google Shape;106;p21"/>
          <p:cNvSpPr txBox="1">
            <a:spLocks noGrp="1"/>
          </p:cNvSpPr>
          <p:nvPr>
            <p:ph type="subTitle" idx="4"/>
          </p:nvPr>
        </p:nvSpPr>
        <p:spPr>
          <a:xfrm>
            <a:off x="2247357" y="5157499"/>
            <a:ext cx="3237600" cy="1109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7" name="Google Shape;107;p21"/>
          <p:cNvSpPr txBox="1">
            <a:spLocks noGrp="1"/>
          </p:cNvSpPr>
          <p:nvPr>
            <p:ph type="subTitle" idx="5"/>
          </p:nvPr>
        </p:nvSpPr>
        <p:spPr>
          <a:xfrm>
            <a:off x="7631007" y="5157499"/>
            <a:ext cx="3243200" cy="1109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8" name="Google Shape;108;p21"/>
          <p:cNvSpPr txBox="1">
            <a:spLocks noGrp="1"/>
          </p:cNvSpPr>
          <p:nvPr>
            <p:ph type="subTitle" idx="6"/>
          </p:nvPr>
        </p:nvSpPr>
        <p:spPr>
          <a:xfrm>
            <a:off x="2247352" y="4463236"/>
            <a:ext cx="3237600" cy="621600"/>
          </a:xfrm>
          <a:prstGeom prst="rect">
            <a:avLst/>
          </a:prstGeom>
          <a:gradFill>
            <a:gsLst>
              <a:gs pos="0">
                <a:schemeClr val="accent2"/>
              </a:gs>
              <a:gs pos="72000">
                <a:srgbClr val="68A0DC"/>
              </a:gs>
              <a:gs pos="100000">
                <a:schemeClr val="accent1"/>
              </a:gs>
            </a:gsLst>
            <a:lin ang="2698631" scaled="0"/>
          </a:grad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800" b="1">
                <a:solidFill>
                  <a:schemeClr val="lt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09" name="Google Shape;109;p21"/>
          <p:cNvSpPr txBox="1">
            <a:spLocks noGrp="1"/>
          </p:cNvSpPr>
          <p:nvPr>
            <p:ph type="subTitle" idx="7"/>
          </p:nvPr>
        </p:nvSpPr>
        <p:spPr>
          <a:xfrm>
            <a:off x="7630988" y="2113703"/>
            <a:ext cx="3243200" cy="621600"/>
          </a:xfrm>
          <a:prstGeom prst="rect">
            <a:avLst/>
          </a:prstGeom>
          <a:gradFill>
            <a:gsLst>
              <a:gs pos="0">
                <a:schemeClr val="accent2"/>
              </a:gs>
              <a:gs pos="72000">
                <a:srgbClr val="68A0DC"/>
              </a:gs>
              <a:gs pos="100000">
                <a:schemeClr val="accent1"/>
              </a:gs>
            </a:gsLst>
            <a:lin ang="2698631" scaled="0"/>
          </a:grad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800" b="1">
                <a:solidFill>
                  <a:schemeClr val="lt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10" name="Google Shape;110;p21"/>
          <p:cNvSpPr txBox="1">
            <a:spLocks noGrp="1"/>
          </p:cNvSpPr>
          <p:nvPr>
            <p:ph type="subTitle" idx="8"/>
          </p:nvPr>
        </p:nvSpPr>
        <p:spPr>
          <a:xfrm>
            <a:off x="7630988" y="4463236"/>
            <a:ext cx="3243200" cy="621600"/>
          </a:xfrm>
          <a:prstGeom prst="rect">
            <a:avLst/>
          </a:prstGeom>
          <a:gradFill>
            <a:gsLst>
              <a:gs pos="0">
                <a:schemeClr val="accent2"/>
              </a:gs>
              <a:gs pos="72000">
                <a:srgbClr val="68A0DC"/>
              </a:gs>
              <a:gs pos="100000">
                <a:schemeClr val="accent1"/>
              </a:gs>
            </a:gsLst>
            <a:lin ang="2698631" scaled="0"/>
          </a:grad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800" b="1">
                <a:solidFill>
                  <a:schemeClr val="lt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412367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8032267" y="3835800"/>
            <a:ext cx="4016400" cy="4016400"/>
          </a:xfrm>
          <a:prstGeom prst="ellipse">
            <a:avLst/>
          </a:prstGeom>
          <a:gradFill>
            <a:gsLst>
              <a:gs pos="0">
                <a:srgbClr val="FFFFFF"/>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 name="Google Shape;21;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lt2"/>
              </a:buClr>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211687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1"/>
        <p:cNvGrpSpPr/>
        <p:nvPr/>
      </p:nvGrpSpPr>
      <p:grpSpPr>
        <a:xfrm>
          <a:off x="0" y="0"/>
          <a:ext cx="0" cy="0"/>
          <a:chOff x="0" y="0"/>
          <a:chExt cx="0" cy="0"/>
        </a:xfrm>
      </p:grpSpPr>
      <p:sp>
        <p:nvSpPr>
          <p:cNvPr id="112" name="Google Shape;112;p22"/>
          <p:cNvSpPr txBox="1">
            <a:spLocks noGrp="1"/>
          </p:cNvSpPr>
          <p:nvPr>
            <p:ph type="subTitle" idx="1"/>
          </p:nvPr>
        </p:nvSpPr>
        <p:spPr>
          <a:xfrm>
            <a:off x="2504947" y="2335464"/>
            <a:ext cx="28160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3" name="Google Shape;113;p22"/>
          <p:cNvSpPr txBox="1">
            <a:spLocks noGrp="1"/>
          </p:cNvSpPr>
          <p:nvPr>
            <p:ph type="subTitle" idx="2"/>
          </p:nvPr>
        </p:nvSpPr>
        <p:spPr>
          <a:xfrm>
            <a:off x="2505837" y="5354397"/>
            <a:ext cx="28160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4" name="Google Shape;114;p22"/>
          <p:cNvSpPr txBox="1">
            <a:spLocks noGrp="1"/>
          </p:cNvSpPr>
          <p:nvPr>
            <p:ph type="subTitle" idx="3"/>
          </p:nvPr>
        </p:nvSpPr>
        <p:spPr>
          <a:xfrm>
            <a:off x="7785593" y="2335464"/>
            <a:ext cx="28100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22"/>
          <p:cNvSpPr txBox="1">
            <a:spLocks noGrp="1"/>
          </p:cNvSpPr>
          <p:nvPr>
            <p:ph type="subTitle" idx="4"/>
          </p:nvPr>
        </p:nvSpPr>
        <p:spPr>
          <a:xfrm>
            <a:off x="2504947" y="3844928"/>
            <a:ext cx="28160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6" name="Google Shape;116;p22"/>
          <p:cNvSpPr txBox="1">
            <a:spLocks noGrp="1"/>
          </p:cNvSpPr>
          <p:nvPr>
            <p:ph type="subTitle" idx="5"/>
          </p:nvPr>
        </p:nvSpPr>
        <p:spPr>
          <a:xfrm>
            <a:off x="7790571" y="5354395"/>
            <a:ext cx="28160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22"/>
          <p:cNvSpPr txBox="1">
            <a:spLocks noGrp="1"/>
          </p:cNvSpPr>
          <p:nvPr>
            <p:ph type="subTitle" idx="6"/>
          </p:nvPr>
        </p:nvSpPr>
        <p:spPr>
          <a:xfrm>
            <a:off x="7788793" y="3844928"/>
            <a:ext cx="28100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8" name="Google Shape;118;p22"/>
          <p:cNvSpPr txBox="1">
            <a:spLocks noGrp="1"/>
          </p:cNvSpPr>
          <p:nvPr>
            <p:ph type="subTitle" idx="7"/>
          </p:nvPr>
        </p:nvSpPr>
        <p:spPr>
          <a:xfrm>
            <a:off x="2504947" y="1756467"/>
            <a:ext cx="2816000" cy="621600"/>
          </a:xfrm>
          <a:prstGeom prst="rect">
            <a:avLst/>
          </a:prstGeom>
          <a:gradFill>
            <a:gsLst>
              <a:gs pos="0">
                <a:schemeClr val="accent2"/>
              </a:gs>
              <a:gs pos="72000">
                <a:srgbClr val="68A0DC"/>
              </a:gs>
              <a:gs pos="100000">
                <a:schemeClr val="accent1"/>
              </a:gs>
            </a:gsLst>
            <a:lin ang="2698631" scaled="0"/>
          </a:gradFill>
          <a:ln>
            <a:noFill/>
          </a:ln>
          <a:effectLst>
            <a:outerShdw blurRad="42863"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800" b="1">
                <a:solidFill>
                  <a:schemeClr val="lt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19" name="Google Shape;119;p22"/>
          <p:cNvSpPr txBox="1">
            <a:spLocks noGrp="1"/>
          </p:cNvSpPr>
          <p:nvPr>
            <p:ph type="subTitle" idx="8"/>
          </p:nvPr>
        </p:nvSpPr>
        <p:spPr>
          <a:xfrm>
            <a:off x="2504037" y="4775400"/>
            <a:ext cx="2816400" cy="621600"/>
          </a:xfrm>
          <a:prstGeom prst="rect">
            <a:avLst/>
          </a:prstGeom>
          <a:gradFill>
            <a:gsLst>
              <a:gs pos="0">
                <a:schemeClr val="accent2"/>
              </a:gs>
              <a:gs pos="72000">
                <a:srgbClr val="68A0DC"/>
              </a:gs>
              <a:gs pos="100000">
                <a:schemeClr val="accent1"/>
              </a:gs>
            </a:gsLst>
            <a:lin ang="2698631" scaled="0"/>
          </a:gradFill>
          <a:ln>
            <a:noFill/>
          </a:ln>
          <a:effectLst>
            <a:outerShdw blurRad="42863"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400"/>
              <a:buFont typeface="Bebas Neue"/>
              <a:buNone/>
              <a:defRPr sz="2800" b="1">
                <a:solidFill>
                  <a:schemeClr val="lt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20" name="Google Shape;120;p22"/>
          <p:cNvSpPr txBox="1">
            <a:spLocks noGrp="1"/>
          </p:cNvSpPr>
          <p:nvPr>
            <p:ph type="subTitle" idx="9"/>
          </p:nvPr>
        </p:nvSpPr>
        <p:spPr>
          <a:xfrm>
            <a:off x="7782393" y="1756467"/>
            <a:ext cx="2816400" cy="621600"/>
          </a:xfrm>
          <a:prstGeom prst="rect">
            <a:avLst/>
          </a:prstGeom>
          <a:gradFill>
            <a:gsLst>
              <a:gs pos="0">
                <a:schemeClr val="accent2"/>
              </a:gs>
              <a:gs pos="72000">
                <a:srgbClr val="68A0DC"/>
              </a:gs>
              <a:gs pos="100000">
                <a:schemeClr val="accent1"/>
              </a:gs>
            </a:gsLst>
            <a:lin ang="2698631" scaled="0"/>
          </a:gradFill>
          <a:ln>
            <a:noFill/>
          </a:ln>
          <a:effectLst>
            <a:outerShdw blurRad="42863"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400"/>
              <a:buFont typeface="Bebas Neue"/>
              <a:buNone/>
              <a:defRPr sz="2800" b="1">
                <a:solidFill>
                  <a:schemeClr val="lt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21" name="Google Shape;121;p22"/>
          <p:cNvSpPr txBox="1">
            <a:spLocks noGrp="1"/>
          </p:cNvSpPr>
          <p:nvPr>
            <p:ph type="subTitle" idx="13"/>
          </p:nvPr>
        </p:nvSpPr>
        <p:spPr>
          <a:xfrm>
            <a:off x="2504947" y="3265933"/>
            <a:ext cx="2816000" cy="621600"/>
          </a:xfrm>
          <a:prstGeom prst="rect">
            <a:avLst/>
          </a:prstGeom>
          <a:gradFill>
            <a:gsLst>
              <a:gs pos="0">
                <a:schemeClr val="accent2"/>
              </a:gs>
              <a:gs pos="72000">
                <a:srgbClr val="68A0DC"/>
              </a:gs>
              <a:gs pos="100000">
                <a:schemeClr val="accent1"/>
              </a:gs>
            </a:gsLst>
            <a:lin ang="2698631" scaled="0"/>
          </a:gradFill>
          <a:ln>
            <a:noFill/>
          </a:ln>
          <a:effectLst>
            <a:outerShdw blurRad="42863"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400"/>
              <a:buFont typeface="Bebas Neue"/>
              <a:buNone/>
              <a:defRPr sz="2800" b="1">
                <a:solidFill>
                  <a:schemeClr val="lt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22" name="Google Shape;122;p22"/>
          <p:cNvSpPr txBox="1">
            <a:spLocks noGrp="1"/>
          </p:cNvSpPr>
          <p:nvPr>
            <p:ph type="subTitle" idx="14"/>
          </p:nvPr>
        </p:nvSpPr>
        <p:spPr>
          <a:xfrm>
            <a:off x="7788771" y="4775385"/>
            <a:ext cx="2816400" cy="621600"/>
          </a:xfrm>
          <a:prstGeom prst="rect">
            <a:avLst/>
          </a:prstGeom>
          <a:gradFill>
            <a:gsLst>
              <a:gs pos="0">
                <a:schemeClr val="accent2"/>
              </a:gs>
              <a:gs pos="72000">
                <a:srgbClr val="68A0DC"/>
              </a:gs>
              <a:gs pos="100000">
                <a:schemeClr val="accent1"/>
              </a:gs>
            </a:gsLst>
            <a:lin ang="2698631" scaled="0"/>
          </a:gradFill>
          <a:ln>
            <a:noFill/>
          </a:ln>
          <a:effectLst>
            <a:outerShdw blurRad="42863"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400"/>
              <a:buFont typeface="Bebas Neue"/>
              <a:buNone/>
              <a:defRPr sz="2800" b="1">
                <a:solidFill>
                  <a:schemeClr val="lt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23" name="Google Shape;123;p22"/>
          <p:cNvSpPr txBox="1">
            <a:spLocks noGrp="1"/>
          </p:cNvSpPr>
          <p:nvPr>
            <p:ph type="subTitle" idx="15"/>
          </p:nvPr>
        </p:nvSpPr>
        <p:spPr>
          <a:xfrm>
            <a:off x="7785593" y="3265919"/>
            <a:ext cx="2816400" cy="621600"/>
          </a:xfrm>
          <a:prstGeom prst="rect">
            <a:avLst/>
          </a:prstGeom>
          <a:gradFill>
            <a:gsLst>
              <a:gs pos="0">
                <a:schemeClr val="accent2"/>
              </a:gs>
              <a:gs pos="72000">
                <a:srgbClr val="68A0DC"/>
              </a:gs>
              <a:gs pos="100000">
                <a:schemeClr val="accent1"/>
              </a:gs>
            </a:gsLst>
            <a:lin ang="2698631" scaled="0"/>
          </a:gradFill>
          <a:ln>
            <a:noFill/>
          </a:ln>
          <a:effectLst>
            <a:outerShdw blurRad="42863" dist="19050" dir="5400000" algn="bl" rotWithShape="0">
              <a:schemeClr val="dk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400"/>
              <a:buFont typeface="Bebas Neue"/>
              <a:buNone/>
              <a:defRPr sz="2800" b="1">
                <a:solidFill>
                  <a:schemeClr val="lt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24" name="Google Shape;124;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256423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27" name="Google Shape;127;p23"/>
          <p:cNvSpPr txBox="1">
            <a:spLocks noGrp="1"/>
          </p:cNvSpPr>
          <p:nvPr>
            <p:ph type="title" idx="2" hasCustomPrompt="1"/>
          </p:nvPr>
        </p:nvSpPr>
        <p:spPr>
          <a:xfrm>
            <a:off x="2950735" y="1959767"/>
            <a:ext cx="6290000" cy="932400"/>
          </a:xfrm>
          <a:prstGeom prst="rect">
            <a:avLst/>
          </a:prstGeom>
          <a:gradFill>
            <a:gsLst>
              <a:gs pos="0">
                <a:schemeClr val="accent2"/>
              </a:gs>
              <a:gs pos="72000">
                <a:srgbClr val="68A0DC"/>
              </a:gs>
              <a:gs pos="100000">
                <a:schemeClr val="accent1"/>
              </a:gs>
            </a:gsLst>
            <a:lin ang="2698631" scaled="0"/>
          </a:gra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sz="4800">
                <a:solidFill>
                  <a:schemeClr val="lt1"/>
                </a:solidFill>
              </a:defRPr>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128" name="Google Shape;128;p23"/>
          <p:cNvSpPr txBox="1">
            <a:spLocks noGrp="1"/>
          </p:cNvSpPr>
          <p:nvPr>
            <p:ph type="subTitle" idx="1"/>
          </p:nvPr>
        </p:nvSpPr>
        <p:spPr>
          <a:xfrm flipH="1">
            <a:off x="2950920" y="3041100"/>
            <a:ext cx="62896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en-US"/>
              <a:t>Click to edit Master subtitle style</a:t>
            </a:r>
            <a:endParaRPr/>
          </a:p>
        </p:txBody>
      </p:sp>
      <p:sp>
        <p:nvSpPr>
          <p:cNvPr id="129" name="Google Shape;129;p23"/>
          <p:cNvSpPr txBox="1">
            <a:spLocks noGrp="1"/>
          </p:cNvSpPr>
          <p:nvPr>
            <p:ph type="title" idx="3" hasCustomPrompt="1"/>
          </p:nvPr>
        </p:nvSpPr>
        <p:spPr>
          <a:xfrm>
            <a:off x="2950917" y="4063429"/>
            <a:ext cx="6290000" cy="932400"/>
          </a:xfrm>
          <a:prstGeom prst="rect">
            <a:avLst/>
          </a:prstGeom>
          <a:gradFill>
            <a:gsLst>
              <a:gs pos="0">
                <a:schemeClr val="accent2"/>
              </a:gs>
              <a:gs pos="72000">
                <a:srgbClr val="68A0DC"/>
              </a:gs>
              <a:gs pos="100000">
                <a:schemeClr val="accent1"/>
              </a:gs>
            </a:gsLst>
            <a:lin ang="2698631" scaled="0"/>
          </a:gra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sz="4800">
                <a:solidFill>
                  <a:schemeClr val="lt1"/>
                </a:solidFill>
              </a:defRPr>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130" name="Google Shape;130;p23"/>
          <p:cNvSpPr txBox="1">
            <a:spLocks noGrp="1"/>
          </p:cNvSpPr>
          <p:nvPr>
            <p:ph type="subTitle" idx="4"/>
          </p:nvPr>
        </p:nvSpPr>
        <p:spPr>
          <a:xfrm flipH="1">
            <a:off x="2951065" y="5151393"/>
            <a:ext cx="62896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en-US"/>
              <a:t>Click to edit Master subtitle style</a:t>
            </a:r>
            <a:endParaRPr/>
          </a:p>
        </p:txBody>
      </p:sp>
    </p:spTree>
    <p:extLst>
      <p:ext uri="{BB962C8B-B14F-4D97-AF65-F5344CB8AC3E}">
        <p14:creationId xmlns:p14="http://schemas.microsoft.com/office/powerpoint/2010/main" val="2661687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953533" y="720000"/>
            <a:ext cx="5807600" cy="1411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85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3" name="Google Shape;133;p24"/>
          <p:cNvSpPr txBox="1">
            <a:spLocks noGrp="1"/>
          </p:cNvSpPr>
          <p:nvPr>
            <p:ph type="subTitle" idx="1"/>
          </p:nvPr>
        </p:nvSpPr>
        <p:spPr>
          <a:xfrm>
            <a:off x="953467" y="2939600"/>
            <a:ext cx="4916400" cy="121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4" name="Google Shape;134;p24"/>
          <p:cNvSpPr txBox="1"/>
          <p:nvPr/>
        </p:nvSpPr>
        <p:spPr>
          <a:xfrm>
            <a:off x="953467" y="5036955"/>
            <a:ext cx="6594400" cy="741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467" b="1">
                <a:solidFill>
                  <a:schemeClr val="dk1"/>
                </a:solidFill>
                <a:latin typeface="PT Sans"/>
                <a:ea typeface="PT Sans"/>
                <a:cs typeface="PT Sans"/>
                <a:sym typeface="PT Sans"/>
              </a:rPr>
              <a:t>CREDITS:</a:t>
            </a:r>
            <a:r>
              <a:rPr lang="en" sz="1467">
                <a:solidFill>
                  <a:schemeClr val="dk1"/>
                </a:solidFill>
                <a:latin typeface="PT Sans"/>
                <a:ea typeface="PT Sans"/>
                <a:cs typeface="PT Sans"/>
                <a:sym typeface="PT Sans"/>
              </a:rPr>
              <a:t> This presentation template was created by </a:t>
            </a:r>
            <a:r>
              <a:rPr lang="en" sz="1467" b="1">
                <a:solidFill>
                  <a:schemeClr val="dk1"/>
                </a:solidFill>
                <a:uFill>
                  <a:noFill/>
                </a:uFill>
                <a:latin typeface="PT Sans"/>
                <a:ea typeface="PT Sans"/>
                <a:cs typeface="PT Sans"/>
                <a:sym typeface="PT Sans"/>
                <a:hlinkClick r:id="rId2">
                  <a:extLst>
                    <a:ext uri="{A12FA001-AC4F-418D-AE19-62706E023703}">
                      <ahyp:hlinkClr xmlns:ahyp="http://schemas.microsoft.com/office/drawing/2018/hyperlinkcolor" val="tx"/>
                    </a:ext>
                  </a:extLst>
                </a:hlinkClick>
              </a:rPr>
              <a:t>Slidesgo</a:t>
            </a:r>
            <a:r>
              <a:rPr lang="en" sz="1467">
                <a:solidFill>
                  <a:schemeClr val="dk1"/>
                </a:solidFill>
                <a:latin typeface="PT Sans"/>
                <a:ea typeface="PT Sans"/>
                <a:cs typeface="PT Sans"/>
                <a:sym typeface="PT Sans"/>
              </a:rPr>
              <a:t>, and includes icons by </a:t>
            </a:r>
            <a:r>
              <a:rPr lang="en" sz="1467" b="1">
                <a:solidFill>
                  <a:schemeClr val="dk1"/>
                </a:solidFill>
                <a:uFill>
                  <a:noFill/>
                </a:uFill>
                <a:latin typeface="PT Sans"/>
                <a:ea typeface="PT Sans"/>
                <a:cs typeface="PT Sans"/>
                <a:sym typeface="PT Sans"/>
                <a:hlinkClick r:id="rId3">
                  <a:extLst>
                    <a:ext uri="{A12FA001-AC4F-418D-AE19-62706E023703}">
                      <ahyp:hlinkClr xmlns:ahyp="http://schemas.microsoft.com/office/drawing/2018/hyperlinkcolor" val="tx"/>
                    </a:ext>
                  </a:extLst>
                </a:hlinkClick>
              </a:rPr>
              <a:t>Flaticon</a:t>
            </a:r>
            <a:r>
              <a:rPr lang="en" sz="1467">
                <a:solidFill>
                  <a:schemeClr val="dk1"/>
                </a:solidFill>
                <a:latin typeface="PT Sans"/>
                <a:ea typeface="PT Sans"/>
                <a:cs typeface="PT Sans"/>
                <a:sym typeface="PT Sans"/>
              </a:rPr>
              <a:t>, and infographics &amp; images by </a:t>
            </a:r>
            <a:r>
              <a:rPr lang="en" sz="1467" b="1">
                <a:solidFill>
                  <a:schemeClr val="dk1"/>
                </a:solidFill>
                <a:uFill>
                  <a:noFill/>
                </a:uFill>
                <a:latin typeface="PT Sans"/>
                <a:ea typeface="PT Sans"/>
                <a:cs typeface="PT Sans"/>
                <a:sym typeface="PT Sans"/>
                <a:hlinkClick r:id="rId4">
                  <a:extLst>
                    <a:ext uri="{A12FA001-AC4F-418D-AE19-62706E023703}">
                      <ahyp:hlinkClr xmlns:ahyp="http://schemas.microsoft.com/office/drawing/2018/hyperlinkcolor" val="tx"/>
                    </a:ext>
                  </a:extLst>
                </a:hlinkClick>
              </a:rPr>
              <a:t>Freepik</a:t>
            </a:r>
            <a:r>
              <a:rPr lang="en" sz="1467">
                <a:solidFill>
                  <a:schemeClr val="dk1"/>
                </a:solidFill>
                <a:latin typeface="PT Sans"/>
                <a:ea typeface="PT Sans"/>
                <a:cs typeface="PT Sans"/>
                <a:sym typeface="PT Sans"/>
              </a:rPr>
              <a:t> </a:t>
            </a:r>
            <a:endParaRPr sz="1467" b="1">
              <a:solidFill>
                <a:schemeClr val="dk1"/>
              </a:solidFill>
              <a:latin typeface="PT Sans"/>
              <a:ea typeface="PT Sans"/>
              <a:cs typeface="PT Sans"/>
              <a:sym typeface="PT Sans"/>
            </a:endParaRPr>
          </a:p>
        </p:txBody>
      </p:sp>
      <p:sp>
        <p:nvSpPr>
          <p:cNvPr id="135" name="Google Shape;135;p24"/>
          <p:cNvSpPr txBox="1">
            <a:spLocks noGrp="1"/>
          </p:cNvSpPr>
          <p:nvPr>
            <p:ph type="subTitle" idx="2"/>
          </p:nvPr>
        </p:nvSpPr>
        <p:spPr>
          <a:xfrm>
            <a:off x="953533" y="2276400"/>
            <a:ext cx="5107200" cy="518400"/>
          </a:xfrm>
          <a:prstGeom prst="rect">
            <a:avLst/>
          </a:prstGeom>
          <a:gradFill>
            <a:gsLst>
              <a:gs pos="0">
                <a:schemeClr val="accent2"/>
              </a:gs>
              <a:gs pos="72000">
                <a:srgbClr val="68A0DC"/>
              </a:gs>
              <a:gs pos="100000">
                <a:schemeClr val="accent1"/>
              </a:gs>
            </a:gsLst>
            <a:lin ang="2698631" scaled="0"/>
          </a:gradFill>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SzPts val="1400"/>
              <a:buNone/>
              <a:defRPr sz="2667"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sp>
        <p:nvSpPr>
          <p:cNvPr id="136" name="Google Shape;136;p24"/>
          <p:cNvSpPr/>
          <p:nvPr/>
        </p:nvSpPr>
        <p:spPr>
          <a:xfrm>
            <a:off x="6457533" y="818300"/>
            <a:ext cx="6168800" cy="6168800"/>
          </a:xfrm>
          <a:prstGeom prst="ellipse">
            <a:avLst/>
          </a:prstGeom>
          <a:gradFill>
            <a:gsLst>
              <a:gs pos="0">
                <a:schemeClr val="accent4"/>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41297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7"/>
        <p:cNvGrpSpPr/>
        <p:nvPr/>
      </p:nvGrpSpPr>
      <p:grpSpPr>
        <a:xfrm>
          <a:off x="0" y="0"/>
          <a:ext cx="0" cy="0"/>
          <a:chOff x="0" y="0"/>
          <a:chExt cx="0" cy="0"/>
        </a:xfrm>
      </p:grpSpPr>
      <p:sp>
        <p:nvSpPr>
          <p:cNvPr id="138" name="Google Shape;138;p25"/>
          <p:cNvSpPr/>
          <p:nvPr/>
        </p:nvSpPr>
        <p:spPr>
          <a:xfrm>
            <a:off x="207667" y="133367"/>
            <a:ext cx="5144000" cy="5144000"/>
          </a:xfrm>
          <a:prstGeom prst="ellipse">
            <a:avLst/>
          </a:prstGeom>
          <a:gradFill>
            <a:gsLst>
              <a:gs pos="0">
                <a:srgbClr val="FFFFFF">
                  <a:alpha val="45098"/>
                </a:srgbClr>
              </a:gs>
              <a:gs pos="50000">
                <a:srgbClr val="FFFFFF">
                  <a:alpha val="29411"/>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5"/>
          <p:cNvSpPr/>
          <p:nvPr/>
        </p:nvSpPr>
        <p:spPr>
          <a:xfrm>
            <a:off x="8286267" y="2899400"/>
            <a:ext cx="3554800" cy="3554800"/>
          </a:xfrm>
          <a:prstGeom prst="ellipse">
            <a:avLst/>
          </a:prstGeom>
          <a:gradFill>
            <a:gsLst>
              <a:gs pos="0">
                <a:srgbClr val="FFFFFF">
                  <a:alpha val="45098"/>
                </a:srgbClr>
              </a:gs>
              <a:gs pos="50000">
                <a:srgbClr val="FFFFFF">
                  <a:alpha val="29411"/>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434629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40"/>
        <p:cNvGrpSpPr/>
        <p:nvPr/>
      </p:nvGrpSpPr>
      <p:grpSpPr>
        <a:xfrm>
          <a:off x="0" y="0"/>
          <a:ext cx="0" cy="0"/>
          <a:chOff x="0" y="0"/>
          <a:chExt cx="0" cy="0"/>
        </a:xfrm>
      </p:grpSpPr>
      <p:sp>
        <p:nvSpPr>
          <p:cNvPr id="141" name="Google Shape;141;p26"/>
          <p:cNvSpPr/>
          <p:nvPr/>
        </p:nvSpPr>
        <p:spPr>
          <a:xfrm>
            <a:off x="5792400" y="291433"/>
            <a:ext cx="6168800" cy="6168800"/>
          </a:xfrm>
          <a:prstGeom prst="ellipse">
            <a:avLst/>
          </a:prstGeom>
          <a:gradFill>
            <a:gsLst>
              <a:gs pos="0">
                <a:srgbClr val="FFFFFF">
                  <a:alpha val="45098"/>
                </a:srgbClr>
              </a:gs>
              <a:gs pos="50000">
                <a:srgbClr val="FFFFFF">
                  <a:alpha val="29411"/>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63098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5"/>
        <p:cNvGrpSpPr/>
        <p:nvPr/>
      </p:nvGrpSpPr>
      <p:grpSpPr>
        <a:xfrm>
          <a:off x="0" y="0"/>
          <a:ext cx="0" cy="0"/>
          <a:chOff x="0" y="0"/>
          <a:chExt cx="0" cy="0"/>
        </a:xfrm>
      </p:grpSpPr>
    </p:spTree>
    <p:extLst>
      <p:ext uri="{BB962C8B-B14F-4D97-AF65-F5344CB8AC3E}">
        <p14:creationId xmlns:p14="http://schemas.microsoft.com/office/powerpoint/2010/main" val="331571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46"/>
        <p:cNvGrpSpPr/>
        <p:nvPr/>
      </p:nvGrpSpPr>
      <p:grpSpPr>
        <a:xfrm>
          <a:off x="0" y="0"/>
          <a:ext cx="0" cy="0"/>
          <a:chOff x="0" y="0"/>
          <a:chExt cx="0" cy="0"/>
        </a:xfrm>
      </p:grpSpPr>
      <p:sp>
        <p:nvSpPr>
          <p:cNvPr id="147" name="Google Shape;147;p29"/>
          <p:cNvSpPr txBox="1">
            <a:spLocks noGrp="1"/>
          </p:cNvSpPr>
          <p:nvPr>
            <p:ph type="title"/>
          </p:nvPr>
        </p:nvSpPr>
        <p:spPr>
          <a:xfrm>
            <a:off x="9556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627333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415084" y="4657967"/>
            <a:ext cx="3876800" cy="545200"/>
          </a:xfrm>
          <a:prstGeom prst="rect">
            <a:avLst/>
          </a:prstGeom>
          <a:gradFill>
            <a:gsLst>
              <a:gs pos="0">
                <a:schemeClr val="accent2"/>
              </a:gs>
              <a:gs pos="72000">
                <a:srgbClr val="68A0DC"/>
              </a:gs>
              <a:gs pos="100000">
                <a:schemeClr val="accent1"/>
              </a:gs>
            </a:gsLst>
            <a:lin ang="2698631" scaled="0"/>
          </a:gradFill>
        </p:spPr>
        <p:txBody>
          <a:bodyPr spcFirstLastPara="1" wrap="square" lIns="91425" tIns="91425" rIns="91425" bIns="91425" anchor="ctr" anchorCtr="0">
            <a:noAutofit/>
          </a:bodyPr>
          <a:lstStyle>
            <a:lvl1pPr lvl="0">
              <a:lnSpc>
                <a:spcPct val="100000"/>
              </a:lnSpc>
              <a:spcBef>
                <a:spcPts val="0"/>
              </a:spcBef>
              <a:spcAft>
                <a:spcPts val="0"/>
              </a:spcAft>
              <a:buSzPts val="2500"/>
              <a:buNone/>
              <a:defRPr sz="2800" b="1">
                <a:solidFill>
                  <a:schemeClr val="accent4"/>
                </a:solidFill>
              </a:defRPr>
            </a:lvl1pPr>
            <a:lvl2pPr lvl="1" algn="ctr">
              <a:lnSpc>
                <a:spcPct val="100000"/>
              </a:lnSpc>
              <a:spcBef>
                <a:spcPts val="0"/>
              </a:spcBef>
              <a:spcAft>
                <a:spcPts val="0"/>
              </a:spcAft>
              <a:buSzPts val="2500"/>
              <a:buNone/>
              <a:defRPr sz="3333" b="1"/>
            </a:lvl2pPr>
            <a:lvl3pPr lvl="2" algn="ctr">
              <a:lnSpc>
                <a:spcPct val="100000"/>
              </a:lnSpc>
              <a:spcBef>
                <a:spcPts val="0"/>
              </a:spcBef>
              <a:spcAft>
                <a:spcPts val="0"/>
              </a:spcAft>
              <a:buSzPts val="2500"/>
              <a:buNone/>
              <a:defRPr sz="3333" b="1"/>
            </a:lvl3pPr>
            <a:lvl4pPr lvl="3" algn="ctr">
              <a:lnSpc>
                <a:spcPct val="100000"/>
              </a:lnSpc>
              <a:spcBef>
                <a:spcPts val="0"/>
              </a:spcBef>
              <a:spcAft>
                <a:spcPts val="0"/>
              </a:spcAft>
              <a:buSzPts val="2500"/>
              <a:buNone/>
              <a:defRPr sz="3333" b="1"/>
            </a:lvl4pPr>
            <a:lvl5pPr lvl="4" algn="ctr">
              <a:lnSpc>
                <a:spcPct val="100000"/>
              </a:lnSpc>
              <a:spcBef>
                <a:spcPts val="0"/>
              </a:spcBef>
              <a:spcAft>
                <a:spcPts val="0"/>
              </a:spcAft>
              <a:buSzPts val="2500"/>
              <a:buNone/>
              <a:defRPr sz="3333" b="1"/>
            </a:lvl5pPr>
            <a:lvl6pPr lvl="5" algn="ctr">
              <a:lnSpc>
                <a:spcPct val="100000"/>
              </a:lnSpc>
              <a:spcBef>
                <a:spcPts val="0"/>
              </a:spcBef>
              <a:spcAft>
                <a:spcPts val="0"/>
              </a:spcAft>
              <a:buSzPts val="2500"/>
              <a:buNone/>
              <a:defRPr sz="3333" b="1"/>
            </a:lvl6pPr>
            <a:lvl7pPr lvl="6" algn="ctr">
              <a:lnSpc>
                <a:spcPct val="100000"/>
              </a:lnSpc>
              <a:spcBef>
                <a:spcPts val="0"/>
              </a:spcBef>
              <a:spcAft>
                <a:spcPts val="0"/>
              </a:spcAft>
              <a:buSzPts val="2500"/>
              <a:buNone/>
              <a:defRPr sz="3333" b="1"/>
            </a:lvl7pPr>
            <a:lvl8pPr lvl="7" algn="ctr">
              <a:lnSpc>
                <a:spcPct val="100000"/>
              </a:lnSpc>
              <a:spcBef>
                <a:spcPts val="0"/>
              </a:spcBef>
              <a:spcAft>
                <a:spcPts val="0"/>
              </a:spcAft>
              <a:buSzPts val="2500"/>
              <a:buNone/>
              <a:defRPr sz="3333" b="1"/>
            </a:lvl8pPr>
            <a:lvl9pPr lvl="8" algn="ctr">
              <a:lnSpc>
                <a:spcPct val="100000"/>
              </a:lnSpc>
              <a:spcBef>
                <a:spcPts val="0"/>
              </a:spcBef>
              <a:spcAft>
                <a:spcPts val="0"/>
              </a:spcAft>
              <a:buSzPts val="2500"/>
              <a:buNone/>
              <a:defRPr sz="3333" b="1"/>
            </a:lvl9pPr>
          </a:lstStyle>
          <a:p>
            <a:r>
              <a:rPr lang="en-US"/>
              <a:t>Click to edit Master subtitle style</a:t>
            </a:r>
            <a:endParaRPr/>
          </a:p>
        </p:txBody>
      </p:sp>
      <p:sp>
        <p:nvSpPr>
          <p:cNvPr id="24" name="Google Shape;24;p5"/>
          <p:cNvSpPr txBox="1">
            <a:spLocks noGrp="1"/>
          </p:cNvSpPr>
          <p:nvPr>
            <p:ph type="subTitle" idx="2"/>
          </p:nvPr>
        </p:nvSpPr>
        <p:spPr>
          <a:xfrm>
            <a:off x="6900117" y="4657967"/>
            <a:ext cx="3876800" cy="545200"/>
          </a:xfrm>
          <a:prstGeom prst="rect">
            <a:avLst/>
          </a:prstGeom>
          <a:gradFill>
            <a:gsLst>
              <a:gs pos="0">
                <a:srgbClr val="2E5DB4"/>
              </a:gs>
              <a:gs pos="72000">
                <a:srgbClr val="68A0DC"/>
              </a:gs>
              <a:gs pos="100000">
                <a:srgbClr val="BBF2FF"/>
              </a:gs>
            </a:gsLst>
            <a:lin ang="2698631" scaled="0"/>
          </a:gradFill>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800" b="1">
                <a:solidFill>
                  <a:schemeClr val="accent4"/>
                </a:solidFill>
              </a:defRPr>
            </a:lvl1pPr>
            <a:lvl2pPr lvl="1" algn="ctr" rtl="0">
              <a:lnSpc>
                <a:spcPct val="100000"/>
              </a:lnSpc>
              <a:spcBef>
                <a:spcPts val="0"/>
              </a:spcBef>
              <a:spcAft>
                <a:spcPts val="0"/>
              </a:spcAft>
              <a:buSzPts val="2500"/>
              <a:buNone/>
              <a:defRPr sz="3333" b="1"/>
            </a:lvl2pPr>
            <a:lvl3pPr lvl="2" algn="ctr" rtl="0">
              <a:lnSpc>
                <a:spcPct val="100000"/>
              </a:lnSpc>
              <a:spcBef>
                <a:spcPts val="0"/>
              </a:spcBef>
              <a:spcAft>
                <a:spcPts val="0"/>
              </a:spcAft>
              <a:buSzPts val="2500"/>
              <a:buNone/>
              <a:defRPr sz="3333" b="1"/>
            </a:lvl3pPr>
            <a:lvl4pPr lvl="3" algn="ctr" rtl="0">
              <a:lnSpc>
                <a:spcPct val="100000"/>
              </a:lnSpc>
              <a:spcBef>
                <a:spcPts val="0"/>
              </a:spcBef>
              <a:spcAft>
                <a:spcPts val="0"/>
              </a:spcAft>
              <a:buSzPts val="2500"/>
              <a:buNone/>
              <a:defRPr sz="3333" b="1"/>
            </a:lvl4pPr>
            <a:lvl5pPr lvl="4" algn="ctr" rtl="0">
              <a:lnSpc>
                <a:spcPct val="100000"/>
              </a:lnSpc>
              <a:spcBef>
                <a:spcPts val="0"/>
              </a:spcBef>
              <a:spcAft>
                <a:spcPts val="0"/>
              </a:spcAft>
              <a:buSzPts val="2500"/>
              <a:buNone/>
              <a:defRPr sz="3333" b="1"/>
            </a:lvl5pPr>
            <a:lvl6pPr lvl="5" algn="ctr" rtl="0">
              <a:lnSpc>
                <a:spcPct val="100000"/>
              </a:lnSpc>
              <a:spcBef>
                <a:spcPts val="0"/>
              </a:spcBef>
              <a:spcAft>
                <a:spcPts val="0"/>
              </a:spcAft>
              <a:buSzPts val="2500"/>
              <a:buNone/>
              <a:defRPr sz="3333" b="1"/>
            </a:lvl6pPr>
            <a:lvl7pPr lvl="6" algn="ctr" rtl="0">
              <a:lnSpc>
                <a:spcPct val="100000"/>
              </a:lnSpc>
              <a:spcBef>
                <a:spcPts val="0"/>
              </a:spcBef>
              <a:spcAft>
                <a:spcPts val="0"/>
              </a:spcAft>
              <a:buSzPts val="2500"/>
              <a:buNone/>
              <a:defRPr sz="3333" b="1"/>
            </a:lvl7pPr>
            <a:lvl8pPr lvl="7" algn="ctr" rtl="0">
              <a:lnSpc>
                <a:spcPct val="100000"/>
              </a:lnSpc>
              <a:spcBef>
                <a:spcPts val="0"/>
              </a:spcBef>
              <a:spcAft>
                <a:spcPts val="0"/>
              </a:spcAft>
              <a:buSzPts val="2500"/>
              <a:buNone/>
              <a:defRPr sz="3333" b="1"/>
            </a:lvl8pPr>
            <a:lvl9pPr lvl="8" algn="ctr" rtl="0">
              <a:lnSpc>
                <a:spcPct val="100000"/>
              </a:lnSpc>
              <a:spcBef>
                <a:spcPts val="0"/>
              </a:spcBef>
              <a:spcAft>
                <a:spcPts val="0"/>
              </a:spcAft>
              <a:buSzPts val="2500"/>
              <a:buNone/>
              <a:defRPr sz="3333" b="1"/>
            </a:lvl9pPr>
          </a:lstStyle>
          <a:p>
            <a:r>
              <a:rPr lang="en-US"/>
              <a:t>Click to edit Master subtitle style</a:t>
            </a:r>
            <a:endParaRPr/>
          </a:p>
        </p:txBody>
      </p:sp>
      <p:sp>
        <p:nvSpPr>
          <p:cNvPr id="25" name="Google Shape;25;p5"/>
          <p:cNvSpPr txBox="1">
            <a:spLocks noGrp="1"/>
          </p:cNvSpPr>
          <p:nvPr>
            <p:ph type="subTitle" idx="3"/>
          </p:nvPr>
        </p:nvSpPr>
        <p:spPr>
          <a:xfrm>
            <a:off x="1415067" y="3570451"/>
            <a:ext cx="3876800" cy="951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6" name="Google Shape;26;p5"/>
          <p:cNvSpPr txBox="1">
            <a:spLocks noGrp="1"/>
          </p:cNvSpPr>
          <p:nvPr>
            <p:ph type="subTitle" idx="4"/>
          </p:nvPr>
        </p:nvSpPr>
        <p:spPr>
          <a:xfrm>
            <a:off x="6900100" y="3570451"/>
            <a:ext cx="3876800" cy="951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7" name="Google Shape;27;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132422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p:nvPr/>
        </p:nvSpPr>
        <p:spPr>
          <a:xfrm>
            <a:off x="5792400" y="291433"/>
            <a:ext cx="6168800" cy="6168800"/>
          </a:xfrm>
          <a:prstGeom prst="ellipse">
            <a:avLst/>
          </a:prstGeom>
          <a:gradFill>
            <a:gsLst>
              <a:gs pos="0">
                <a:srgbClr val="FFFFFF">
                  <a:alpha val="45098"/>
                </a:srgbClr>
              </a:gs>
              <a:gs pos="50000">
                <a:srgbClr val="FFFFFF">
                  <a:alpha val="29411"/>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932768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p:nvPr/>
        </p:nvSpPr>
        <p:spPr>
          <a:xfrm>
            <a:off x="4837267" y="-387333"/>
            <a:ext cx="8230800" cy="8230800"/>
          </a:xfrm>
          <a:prstGeom prst="ellipse">
            <a:avLst/>
          </a:prstGeom>
          <a:gradFill>
            <a:gsLst>
              <a:gs pos="0">
                <a:schemeClr val="accent4"/>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7"/>
          <p:cNvSpPr/>
          <p:nvPr/>
        </p:nvSpPr>
        <p:spPr>
          <a:xfrm>
            <a:off x="6105100" y="423800"/>
            <a:ext cx="6168800" cy="6168800"/>
          </a:xfrm>
          <a:prstGeom prst="ellipse">
            <a:avLst/>
          </a:prstGeom>
          <a:gradFill>
            <a:gsLst>
              <a:gs pos="0">
                <a:srgbClr val="FFFFFF"/>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7"/>
          <p:cNvSpPr txBox="1">
            <a:spLocks noGrp="1"/>
          </p:cNvSpPr>
          <p:nvPr>
            <p:ph type="body" idx="1"/>
          </p:nvPr>
        </p:nvSpPr>
        <p:spPr>
          <a:xfrm>
            <a:off x="960000" y="4001967"/>
            <a:ext cx="4174000" cy="1526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2"/>
              </a:buClr>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sp>
        <p:nvSpPr>
          <p:cNvPr id="35" name="Google Shape;35;p7"/>
          <p:cNvSpPr txBox="1">
            <a:spLocks noGrp="1"/>
          </p:cNvSpPr>
          <p:nvPr>
            <p:ph type="title"/>
          </p:nvPr>
        </p:nvSpPr>
        <p:spPr>
          <a:xfrm>
            <a:off x="960000" y="1118433"/>
            <a:ext cx="4174000" cy="2664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6" name="Google Shape;36;p7"/>
          <p:cNvSpPr>
            <a:spLocks noGrp="1"/>
          </p:cNvSpPr>
          <p:nvPr>
            <p:ph type="pic" idx="2"/>
          </p:nvPr>
        </p:nvSpPr>
        <p:spPr>
          <a:xfrm>
            <a:off x="6317467" y="1118433"/>
            <a:ext cx="4735600" cy="4410000"/>
          </a:xfrm>
          <a:prstGeom prst="rect">
            <a:avLst/>
          </a:prstGeom>
          <a:noFill/>
          <a:ln>
            <a:noFill/>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35102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p:nvPr/>
        </p:nvSpPr>
        <p:spPr>
          <a:xfrm>
            <a:off x="-2377767" y="-264100"/>
            <a:ext cx="8230800" cy="8230800"/>
          </a:xfrm>
          <a:prstGeom prst="ellipse">
            <a:avLst/>
          </a:prstGeom>
          <a:gradFill>
            <a:gsLst>
              <a:gs pos="0">
                <a:schemeClr val="accent4"/>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8"/>
          <p:cNvSpPr txBox="1">
            <a:spLocks noGrp="1"/>
          </p:cNvSpPr>
          <p:nvPr>
            <p:ph type="title"/>
          </p:nvPr>
        </p:nvSpPr>
        <p:spPr>
          <a:xfrm>
            <a:off x="2786800" y="1505867"/>
            <a:ext cx="6618400" cy="2775600"/>
          </a:xfrm>
          <a:prstGeom prst="rect">
            <a:avLst/>
          </a:prstGeom>
          <a:gradFill>
            <a:gsLst>
              <a:gs pos="0">
                <a:schemeClr val="accent2"/>
              </a:gs>
              <a:gs pos="72000">
                <a:srgbClr val="68A0DC"/>
              </a:gs>
              <a:gs pos="100000">
                <a:schemeClr val="accent1"/>
              </a:gs>
            </a:gsLst>
            <a:lin ang="2698631" scaled="0"/>
          </a:gradFill>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576602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sp>
        <p:nvSpPr>
          <p:cNvPr id="41" name="Google Shape;41;p9"/>
          <p:cNvSpPr/>
          <p:nvPr/>
        </p:nvSpPr>
        <p:spPr>
          <a:xfrm>
            <a:off x="7019867" y="1834800"/>
            <a:ext cx="5023200" cy="5023200"/>
          </a:xfrm>
          <a:prstGeom prst="ellipse">
            <a:avLst/>
          </a:prstGeom>
          <a:gradFill>
            <a:gsLst>
              <a:gs pos="0">
                <a:schemeClr val="accent4"/>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9"/>
          <p:cNvSpPr txBox="1">
            <a:spLocks noGrp="1"/>
          </p:cNvSpPr>
          <p:nvPr>
            <p:ph type="title"/>
          </p:nvPr>
        </p:nvSpPr>
        <p:spPr>
          <a:xfrm>
            <a:off x="953467" y="1724200"/>
            <a:ext cx="6559200" cy="1122400"/>
          </a:xfrm>
          <a:prstGeom prst="rect">
            <a:avLst/>
          </a:prstGeom>
          <a:gradFill>
            <a:gsLst>
              <a:gs pos="0">
                <a:schemeClr val="accent2"/>
              </a:gs>
              <a:gs pos="72000">
                <a:srgbClr val="68A0DC"/>
              </a:gs>
              <a:gs pos="100000">
                <a:schemeClr val="accent1"/>
              </a:gs>
            </a:gsLst>
            <a:lin ang="2698631" scaled="0"/>
          </a:gradFill>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rtl="0">
              <a:spcBef>
                <a:spcPts val="0"/>
              </a:spcBef>
              <a:spcAft>
                <a:spcPts val="0"/>
              </a:spcAft>
              <a:buSzPts val="3600"/>
              <a:buNone/>
              <a:defRPr sz="5333">
                <a:solidFill>
                  <a:schemeClr val="lt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3" name="Google Shape;43;p9"/>
          <p:cNvSpPr txBox="1">
            <a:spLocks noGrp="1"/>
          </p:cNvSpPr>
          <p:nvPr>
            <p:ph type="subTitle" idx="1"/>
          </p:nvPr>
        </p:nvSpPr>
        <p:spPr>
          <a:xfrm>
            <a:off x="953467" y="2968733"/>
            <a:ext cx="6559200" cy="155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59250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960000" y="5381067"/>
            <a:ext cx="10272000" cy="763600"/>
          </a:xfrm>
          <a:prstGeom prst="rect">
            <a:avLst/>
          </a:prstGeom>
          <a:gradFill>
            <a:gsLst>
              <a:gs pos="0">
                <a:schemeClr val="accent2"/>
              </a:gs>
              <a:gs pos="72000">
                <a:srgbClr val="68A0DC"/>
              </a:gs>
              <a:gs pos="100000">
                <a:schemeClr val="accent1"/>
              </a:gs>
            </a:gsLst>
            <a:lin ang="2698631" scaled="0"/>
          </a:gra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333">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356877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11"/>
          <p:cNvSpPr/>
          <p:nvPr/>
        </p:nvSpPr>
        <p:spPr>
          <a:xfrm>
            <a:off x="7419800" y="3448367"/>
            <a:ext cx="5172400" cy="4750800"/>
          </a:xfrm>
          <a:prstGeom prst="ellipse">
            <a:avLst/>
          </a:prstGeom>
          <a:gradFill>
            <a:gsLst>
              <a:gs pos="0">
                <a:schemeClr val="accent4"/>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11"/>
          <p:cNvSpPr txBox="1">
            <a:spLocks noGrp="1"/>
          </p:cNvSpPr>
          <p:nvPr>
            <p:ph type="title" hasCustomPrompt="1"/>
          </p:nvPr>
        </p:nvSpPr>
        <p:spPr>
          <a:xfrm>
            <a:off x="953467" y="2077967"/>
            <a:ext cx="9526400" cy="1506400"/>
          </a:xfrm>
          <a:prstGeom prst="rect">
            <a:avLst/>
          </a:prstGeom>
          <a:gradFill>
            <a:gsLst>
              <a:gs pos="0">
                <a:schemeClr val="accent2"/>
              </a:gs>
              <a:gs pos="72000">
                <a:srgbClr val="68A0DC"/>
              </a:gs>
              <a:gs pos="100000">
                <a:schemeClr val="accent1"/>
              </a:gs>
            </a:gsLst>
            <a:lin ang="2698631" scaled="0"/>
          </a:gradFill>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a:spcBef>
                <a:spcPts val="0"/>
              </a:spcBef>
              <a:spcAft>
                <a:spcPts val="0"/>
              </a:spcAft>
              <a:buSzPts val="9600"/>
              <a:buNone/>
              <a:defRPr sz="8666">
                <a:solidFill>
                  <a:schemeClr val="lt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9" name="Google Shape;49;p11"/>
          <p:cNvSpPr txBox="1">
            <a:spLocks noGrp="1"/>
          </p:cNvSpPr>
          <p:nvPr>
            <p:ph type="subTitle" idx="1"/>
          </p:nvPr>
        </p:nvSpPr>
        <p:spPr>
          <a:xfrm>
            <a:off x="953467" y="3788033"/>
            <a:ext cx="9526400" cy="5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90640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FFFFFF"/>
            </a:gs>
            <a:gs pos="100000">
              <a:srgbClr val="A3B8D5">
                <a:alpha val="47450"/>
              </a:srgbClr>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713333"/>
            <a:ext cx="102852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2pPr>
            <a:lvl3pPr lvl="2"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3pPr>
            <a:lvl4pPr lvl="3"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4pPr>
            <a:lvl5pPr lvl="4"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5pPr>
            <a:lvl6pPr lvl="5"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6pPr>
            <a:lvl7pPr lvl="6"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7pPr>
            <a:lvl8pPr lvl="7"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8pPr>
            <a:lvl9pPr lvl="8"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9pPr>
          </a:lstStyle>
          <a:p>
            <a:endParaRPr/>
          </a:p>
        </p:txBody>
      </p:sp>
      <p:sp>
        <p:nvSpPr>
          <p:cNvPr id="7" name="Google Shape;7;p1"/>
          <p:cNvSpPr txBox="1">
            <a:spLocks noGrp="1"/>
          </p:cNvSpPr>
          <p:nvPr>
            <p:ph type="body" idx="1"/>
          </p:nvPr>
        </p:nvSpPr>
        <p:spPr>
          <a:xfrm>
            <a:off x="953467" y="1972833"/>
            <a:ext cx="10285200" cy="417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1pPr>
            <a:lvl2pPr marL="914400" lvl="1"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marL="1371600" lvl="2"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marL="1828800" lvl="3"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marL="2286000" lvl="4"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marL="2743200" lvl="5"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marL="3200400" lvl="6"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marL="3657600" lvl="7"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marL="4114800" lvl="8"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3957575546"/>
      </p:ext>
    </p:extLst>
  </p:cSld>
  <p:clrMap bg1="lt1" tx1="dk1" bg2="dk2" tx2="lt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44" name="Google Shape;144;p27"/>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007005348"/>
      </p:ext>
    </p:extLst>
  </p:cSld>
  <p:clrMap bg1="lt1" tx1="dk1" bg2="dk2" tx2="lt2" accent1="accent1" accent2="accent2" accent3="accent3" accent4="accent4" accent5="accent5" accent6="accent6" hlink="hlink" folHlink="folHlink"/>
  <p:sldLayoutIdLst>
    <p:sldLayoutId id="2147483735" r:id="rId1"/>
    <p:sldLayoutId id="2147483736"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3.png"/><Relationship Id="rId9" Type="http://schemas.openxmlformats.org/officeDocument/2006/relationships/image" Target="../media/image11.bin"/></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9.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23032" t="6103" r="27095" b="13450"/>
          <a:stretch/>
        </p:blipFill>
        <p:spPr>
          <a:xfrm>
            <a:off x="3558208" y="1727200"/>
            <a:ext cx="4331536" cy="4216026"/>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6A63FEF-FD54-679C-45E4-1A1D9382B9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74" y="96473"/>
            <a:ext cx="792760" cy="792760"/>
          </a:xfrm>
          <a:prstGeom prst="rect">
            <a:avLst/>
          </a:prstGeom>
        </p:spPr>
      </p:pic>
      <p:pic>
        <p:nvPicPr>
          <p:cNvPr id="22" name="Picture 21">
            <a:extLst>
              <a:ext uri="{FF2B5EF4-FFF2-40B4-BE49-F238E27FC236}">
                <a16:creationId xmlns:a16="http://schemas.microsoft.com/office/drawing/2014/main" id="{5B4D0D19-A5E4-84C6-7DD3-914FEC3E372F}"/>
              </a:ext>
            </a:extLst>
          </p:cNvPr>
          <p:cNvPicPr>
            <a:picLocks noChangeAspect="1"/>
          </p:cNvPicPr>
          <p:nvPr/>
        </p:nvPicPr>
        <p:blipFill rotWithShape="1">
          <a:blip r:embed="rId5"/>
          <a:srcRect t="4429" b="24344"/>
          <a:stretch/>
        </p:blipFill>
        <p:spPr>
          <a:xfrm>
            <a:off x="1004621" y="44577"/>
            <a:ext cx="787834" cy="792760"/>
          </a:xfrm>
          <a:prstGeom prst="rect">
            <a:avLst/>
          </a:prstGeom>
        </p:spPr>
      </p:pic>
      <p:pic>
        <p:nvPicPr>
          <p:cNvPr id="24" name="Picture 23">
            <a:extLst>
              <a:ext uri="{FF2B5EF4-FFF2-40B4-BE49-F238E27FC236}">
                <a16:creationId xmlns:a16="http://schemas.microsoft.com/office/drawing/2014/main" id="{4E2502FD-DF69-506F-DDA5-A2D53782FD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9384" y="730870"/>
            <a:ext cx="6576506" cy="6576506"/>
          </a:xfrm>
          <a:prstGeom prst="rect">
            <a:avLst/>
          </a:prstGeom>
        </p:spPr>
      </p:pic>
      <p:pic>
        <p:nvPicPr>
          <p:cNvPr id="25" name="Picture 24">
            <a:extLst>
              <a:ext uri="{FF2B5EF4-FFF2-40B4-BE49-F238E27FC236}">
                <a16:creationId xmlns:a16="http://schemas.microsoft.com/office/drawing/2014/main" id="{2CC4261C-F8AC-5320-256C-D3FF3587E8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505" y="4019123"/>
            <a:ext cx="3433864" cy="3433864"/>
          </a:xfrm>
          <a:prstGeom prst="rect">
            <a:avLst/>
          </a:prstGeom>
        </p:spPr>
      </p:pic>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4149017-EFF2-D43F-DD1C-F78532A067FB}"/>
              </a:ext>
            </a:extLst>
          </p:cNvPr>
          <p:cNvSpPr txBox="1"/>
          <p:nvPr/>
        </p:nvSpPr>
        <p:spPr>
          <a:xfrm>
            <a:off x="3474706" y="5421746"/>
            <a:ext cx="4311730" cy="496996"/>
          </a:xfrm>
          <a:prstGeom prst="rect">
            <a:avLst/>
          </a:prstGeom>
          <a:solidFill>
            <a:srgbClr val="3A6AC2"/>
          </a:solidFill>
          <a:ln>
            <a:noFill/>
          </a:ln>
        </p:spPr>
        <p:txBody>
          <a:bodyPr wrap="square" rtlCol="0">
            <a:spAutoFit/>
          </a:bodyPr>
          <a:lstStyle/>
          <a:p>
            <a:pPr algn="ctr">
              <a:lnSpc>
                <a:spcPct val="150000"/>
              </a:lnSpc>
              <a:spcBef>
                <a:spcPts val="600"/>
              </a:spcBef>
              <a:spcAft>
                <a:spcPts val="600"/>
              </a:spcAft>
            </a:pPr>
            <a:r>
              <a:rPr lang="en-US" sz="2000" b="1" dirty="0">
                <a:solidFill>
                  <a:schemeClr val="accent6"/>
                </a:solidFill>
              </a:rPr>
              <a:t>Conclusion &amp; Future Work</a:t>
            </a:r>
          </a:p>
        </p:txBody>
      </p:sp>
      <p:grpSp>
        <p:nvGrpSpPr>
          <p:cNvPr id="19" name="Group 18">
            <a:extLst>
              <a:ext uri="{FF2B5EF4-FFF2-40B4-BE49-F238E27FC236}">
                <a16:creationId xmlns:a16="http://schemas.microsoft.com/office/drawing/2014/main" id="{4421AA22-290C-4B02-4EE6-BBCB15A1181D}"/>
              </a:ext>
            </a:extLst>
          </p:cNvPr>
          <p:cNvGrpSpPr/>
          <p:nvPr/>
        </p:nvGrpSpPr>
        <p:grpSpPr>
          <a:xfrm>
            <a:off x="7469689" y="5413634"/>
            <a:ext cx="670560" cy="542561"/>
            <a:chOff x="3697116" y="4525870"/>
            <a:chExt cx="670560" cy="542561"/>
          </a:xfrm>
        </p:grpSpPr>
        <p:sp>
          <p:nvSpPr>
            <p:cNvPr id="20" name="Rectangle: Rounded Corners 19">
              <a:extLst>
                <a:ext uri="{FF2B5EF4-FFF2-40B4-BE49-F238E27FC236}">
                  <a16:creationId xmlns:a16="http://schemas.microsoft.com/office/drawing/2014/main" id="{722380A3-D696-C992-4C4D-1E3E147FFB8D}"/>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D1053B1-79B6-4A3E-771C-BD78FA106263}"/>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7</a:t>
              </a:r>
              <a:endParaRPr lang="en-US" sz="3200" dirty="0">
                <a:solidFill>
                  <a:schemeClr val="accent6"/>
                </a:solidFill>
                <a:latin typeface="Arial Rounded MT Bold" panose="020F0704030504030204" pitchFamily="34" charset="0"/>
              </a:endParaRPr>
            </a:p>
          </p:txBody>
        </p:sp>
      </p:grpSp>
      <p:sp>
        <p:nvSpPr>
          <p:cNvPr id="5" name="TextBox 4">
            <a:extLst>
              <a:ext uri="{FF2B5EF4-FFF2-40B4-BE49-F238E27FC236}">
                <a16:creationId xmlns:a16="http://schemas.microsoft.com/office/drawing/2014/main" id="{6BA73222-7BBD-65F1-5942-28F348AFA6B6}"/>
              </a:ext>
            </a:extLst>
          </p:cNvPr>
          <p:cNvSpPr txBox="1"/>
          <p:nvPr/>
        </p:nvSpPr>
        <p:spPr>
          <a:xfrm>
            <a:off x="4165620" y="4600930"/>
            <a:ext cx="4311731" cy="523220"/>
          </a:xfrm>
          <a:prstGeom prst="rect">
            <a:avLst/>
          </a:prstGeom>
          <a:solidFill>
            <a:srgbClr val="3A6AC2"/>
          </a:solidFill>
          <a:ln>
            <a:noFill/>
          </a:ln>
        </p:spPr>
        <p:txBody>
          <a:bodyPr wrap="square" rtlCol="0">
            <a:spAutoFit/>
          </a:bodyPr>
          <a:lstStyle/>
          <a:p>
            <a:pPr algn="ctr"/>
            <a:r>
              <a:rPr lang="en-US" sz="2800" b="1" dirty="0" err="1">
                <a:solidFill>
                  <a:schemeClr val="accent6"/>
                </a:solidFill>
              </a:rPr>
              <a:t>Implementaion</a:t>
            </a:r>
            <a:endParaRPr lang="en-US" sz="2800" b="1" dirty="0">
              <a:solidFill>
                <a:schemeClr val="accent6"/>
              </a:solidFill>
            </a:endParaRPr>
          </a:p>
        </p:txBody>
      </p:sp>
      <p:grpSp>
        <p:nvGrpSpPr>
          <p:cNvPr id="9" name="Group 8">
            <a:extLst>
              <a:ext uri="{FF2B5EF4-FFF2-40B4-BE49-F238E27FC236}">
                <a16:creationId xmlns:a16="http://schemas.microsoft.com/office/drawing/2014/main" id="{7BA18F89-12D1-BE82-987A-E00A44A0DEB6}"/>
              </a:ext>
            </a:extLst>
          </p:cNvPr>
          <p:cNvGrpSpPr/>
          <p:nvPr/>
        </p:nvGrpSpPr>
        <p:grpSpPr>
          <a:xfrm>
            <a:off x="8160605" y="4592818"/>
            <a:ext cx="670560" cy="542561"/>
            <a:chOff x="3697116" y="4525870"/>
            <a:chExt cx="670560" cy="542561"/>
          </a:xfrm>
        </p:grpSpPr>
        <p:sp>
          <p:nvSpPr>
            <p:cNvPr id="16" name="Rectangle: Rounded Corners 15">
              <a:extLst>
                <a:ext uri="{FF2B5EF4-FFF2-40B4-BE49-F238E27FC236}">
                  <a16:creationId xmlns:a16="http://schemas.microsoft.com/office/drawing/2014/main" id="{49EBA0C3-1AE4-4186-8055-6D932A66D318}"/>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763BBB1-9CBA-1B29-3CC4-C689AB2991F6}"/>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6</a:t>
              </a:r>
              <a:endParaRPr lang="en-US" sz="3200" dirty="0">
                <a:solidFill>
                  <a:schemeClr val="accent6"/>
                </a:solidFill>
                <a:latin typeface="Arial Rounded MT Bold" panose="020F0704030504030204" pitchFamily="34" charset="0"/>
              </a:endParaRPr>
            </a:p>
          </p:txBody>
        </p:sp>
      </p:grpSp>
      <p:sp>
        <p:nvSpPr>
          <p:cNvPr id="11" name="TextBox 10">
            <a:extLst>
              <a:ext uri="{FF2B5EF4-FFF2-40B4-BE49-F238E27FC236}">
                <a16:creationId xmlns:a16="http://schemas.microsoft.com/office/drawing/2014/main" id="{47D75D87-8248-9A5E-C093-FCA1E8D9CCBA}"/>
              </a:ext>
            </a:extLst>
          </p:cNvPr>
          <p:cNvSpPr txBox="1"/>
          <p:nvPr/>
        </p:nvSpPr>
        <p:spPr>
          <a:xfrm>
            <a:off x="3485376" y="610466"/>
            <a:ext cx="4320841"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Problem Definition</a:t>
            </a:r>
          </a:p>
        </p:txBody>
      </p:sp>
      <p:sp>
        <p:nvSpPr>
          <p:cNvPr id="14" name="TextBox 13">
            <a:extLst>
              <a:ext uri="{FF2B5EF4-FFF2-40B4-BE49-F238E27FC236}">
                <a16:creationId xmlns:a16="http://schemas.microsoft.com/office/drawing/2014/main" id="{218309AD-8C08-E5E4-9484-77B1F4B7A1B7}"/>
              </a:ext>
            </a:extLst>
          </p:cNvPr>
          <p:cNvSpPr txBox="1"/>
          <p:nvPr/>
        </p:nvSpPr>
        <p:spPr>
          <a:xfrm>
            <a:off x="4254667" y="1291788"/>
            <a:ext cx="4241904"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Project Objectives</a:t>
            </a:r>
          </a:p>
        </p:txBody>
      </p:sp>
      <p:sp>
        <p:nvSpPr>
          <p:cNvPr id="33" name="TextBox 32">
            <a:extLst>
              <a:ext uri="{FF2B5EF4-FFF2-40B4-BE49-F238E27FC236}">
                <a16:creationId xmlns:a16="http://schemas.microsoft.com/office/drawing/2014/main" id="{F51C9F81-03D2-B39F-7629-4132F9CD9853}"/>
              </a:ext>
            </a:extLst>
          </p:cNvPr>
          <p:cNvSpPr txBox="1"/>
          <p:nvPr/>
        </p:nvSpPr>
        <p:spPr>
          <a:xfrm>
            <a:off x="4970750" y="2007038"/>
            <a:ext cx="4169276"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Related Work</a:t>
            </a:r>
          </a:p>
        </p:txBody>
      </p:sp>
      <p:sp>
        <p:nvSpPr>
          <p:cNvPr id="37" name="TextBox 36">
            <a:extLst>
              <a:ext uri="{FF2B5EF4-FFF2-40B4-BE49-F238E27FC236}">
                <a16:creationId xmlns:a16="http://schemas.microsoft.com/office/drawing/2014/main" id="{393B9329-DD32-C81C-0787-278DE8D6CE42}"/>
              </a:ext>
            </a:extLst>
          </p:cNvPr>
          <p:cNvSpPr txBox="1"/>
          <p:nvPr/>
        </p:nvSpPr>
        <p:spPr>
          <a:xfrm>
            <a:off x="5498910" y="2845754"/>
            <a:ext cx="4251630"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Proposed system</a:t>
            </a:r>
          </a:p>
        </p:txBody>
      </p:sp>
      <p:sp>
        <p:nvSpPr>
          <p:cNvPr id="48" name="TextBox 47">
            <a:extLst>
              <a:ext uri="{FF2B5EF4-FFF2-40B4-BE49-F238E27FC236}">
                <a16:creationId xmlns:a16="http://schemas.microsoft.com/office/drawing/2014/main" id="{545AB7BD-9F3A-033E-559C-1F28AFF591F1}"/>
              </a:ext>
            </a:extLst>
          </p:cNvPr>
          <p:cNvSpPr txBox="1"/>
          <p:nvPr/>
        </p:nvSpPr>
        <p:spPr>
          <a:xfrm>
            <a:off x="4823670" y="3770583"/>
            <a:ext cx="4366205"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Diagrams</a:t>
            </a:r>
          </a:p>
        </p:txBody>
      </p:sp>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2" name="Rectangle 1">
            <a:extLst>
              <a:ext uri="{FF2B5EF4-FFF2-40B4-BE49-F238E27FC236}">
                <a16:creationId xmlns:a16="http://schemas.microsoft.com/office/drawing/2014/main" id="{525FD8F5-6BEE-F828-5F16-382B500B5782}"/>
              </a:ext>
            </a:extLst>
          </p:cNvPr>
          <p:cNvSpPr/>
          <p:nvPr/>
        </p:nvSpPr>
        <p:spPr>
          <a:xfrm>
            <a:off x="-11494" y="569750"/>
            <a:ext cx="3496870" cy="5319780"/>
          </a:xfrm>
          <a:prstGeom prst="rect">
            <a:avLst/>
          </a:prstGeom>
          <a:gradFill flip="none" rotWithShape="1">
            <a:gsLst>
              <a:gs pos="0">
                <a:schemeClr val="accent6"/>
              </a:gs>
              <a:gs pos="100000">
                <a:schemeClr val="accent2">
                  <a:lumMod val="95000"/>
                  <a:lumOff val="5000"/>
                </a:schemeClr>
              </a:gs>
              <a:gs pos="100000">
                <a:schemeClr val="accent2">
                  <a:lumMod val="60000"/>
                </a:schemeClr>
              </a:gs>
            </a:gsLst>
            <a:path path="rect">
              <a:fillToRect l="100000" t="100000"/>
            </a:path>
            <a:tileRect r="-100000" b="-100000"/>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74E2F2E1-AF05-6C43-4642-73A25892FA08}"/>
              </a:ext>
            </a:extLst>
          </p:cNvPr>
          <p:cNvSpPr/>
          <p:nvPr/>
        </p:nvSpPr>
        <p:spPr>
          <a:xfrm rot="18697638">
            <a:off x="749857" y="1073816"/>
            <a:ext cx="4593974" cy="4333102"/>
          </a:xfrm>
          <a:prstGeom prst="roundRect">
            <a:avLst/>
          </a:prstGeom>
          <a:gradFill>
            <a:gsLst>
              <a:gs pos="0">
                <a:schemeClr val="accent6">
                  <a:lumMod val="100000"/>
                </a:schemeClr>
              </a:gs>
              <a:gs pos="100000">
                <a:schemeClr val="accent2">
                  <a:lumMod val="95000"/>
                  <a:lumOff val="5000"/>
                </a:schemeClr>
              </a:gs>
              <a:gs pos="100000">
                <a:schemeClr val="accent2">
                  <a:lumMod val="60000"/>
                </a:schemeClr>
              </a:gs>
            </a:gsLst>
            <a:path path="rect">
              <a:fillToRect l="100000" t="100000"/>
            </a:path>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4611834-AD77-F2FD-BA06-745B42C4DDA3}"/>
              </a:ext>
            </a:extLst>
          </p:cNvPr>
          <p:cNvSpPr/>
          <p:nvPr/>
        </p:nvSpPr>
        <p:spPr>
          <a:xfrm rot="18658334">
            <a:off x="1189168" y="1513877"/>
            <a:ext cx="3654392" cy="3446876"/>
          </a:xfrm>
          <a:prstGeom prst="roundRect">
            <a:avLst/>
          </a:prstGeom>
          <a:solidFill>
            <a:schemeClr val="accent6"/>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C98CA4-1F20-1408-2B7E-A91FF69B3333}"/>
              </a:ext>
            </a:extLst>
          </p:cNvPr>
          <p:cNvSpPr txBox="1"/>
          <p:nvPr/>
        </p:nvSpPr>
        <p:spPr>
          <a:xfrm>
            <a:off x="1612230" y="2590363"/>
            <a:ext cx="3664084" cy="923330"/>
          </a:xfrm>
          <a:prstGeom prst="rect">
            <a:avLst/>
          </a:prstGeom>
          <a:noFill/>
        </p:spPr>
        <p:txBody>
          <a:bodyPr wrap="square" rtlCol="0">
            <a:spAutoFit/>
          </a:bodyPr>
          <a:lstStyle/>
          <a:p>
            <a:r>
              <a:rPr lang="en-US" sz="5400" b="1" dirty="0">
                <a:solidFill>
                  <a:srgbClr val="254A8F"/>
                </a:solidFill>
              </a:rPr>
              <a:t>Agenda</a:t>
            </a:r>
            <a:endParaRPr lang="en-US" sz="1050" b="1" dirty="0">
              <a:solidFill>
                <a:srgbClr val="254A8F"/>
              </a:solidFill>
            </a:endParaRPr>
          </a:p>
        </p:txBody>
      </p:sp>
      <p:grpSp>
        <p:nvGrpSpPr>
          <p:cNvPr id="21" name="Group 20">
            <a:extLst>
              <a:ext uri="{FF2B5EF4-FFF2-40B4-BE49-F238E27FC236}">
                <a16:creationId xmlns:a16="http://schemas.microsoft.com/office/drawing/2014/main" id="{6647301A-7C07-CF44-B859-3B448F23E170}"/>
              </a:ext>
            </a:extLst>
          </p:cNvPr>
          <p:cNvGrpSpPr/>
          <p:nvPr/>
        </p:nvGrpSpPr>
        <p:grpSpPr>
          <a:xfrm>
            <a:off x="7533158" y="599913"/>
            <a:ext cx="677441" cy="509165"/>
            <a:chOff x="3536342" y="1204002"/>
            <a:chExt cx="670560" cy="542560"/>
          </a:xfrm>
        </p:grpSpPr>
        <p:sp>
          <p:nvSpPr>
            <p:cNvPr id="10" name="Rectangle: Rounded Corners 9">
              <a:extLst>
                <a:ext uri="{FF2B5EF4-FFF2-40B4-BE49-F238E27FC236}">
                  <a16:creationId xmlns:a16="http://schemas.microsoft.com/office/drawing/2014/main" id="{BA511461-B6D8-97C0-85ED-A7D435D1EFD8}"/>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42C0D8E-1CD1-4C08-6BB7-98788235E24A}"/>
                </a:ext>
              </a:extLst>
            </p:cNvPr>
            <p:cNvSpPr txBox="1"/>
            <p:nvPr/>
          </p:nvSpPr>
          <p:spPr>
            <a:xfrm>
              <a:off x="3536342" y="1223343"/>
              <a:ext cx="670560" cy="523219"/>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01</a:t>
              </a:r>
              <a:endParaRPr lang="en-US" sz="3200" dirty="0">
                <a:solidFill>
                  <a:schemeClr val="accent6"/>
                </a:solidFill>
                <a:latin typeface="Arial Rounded MT Bold" panose="020F0704030504030204" pitchFamily="34" charset="0"/>
              </a:endParaRPr>
            </a:p>
          </p:txBody>
        </p:sp>
      </p:grpSp>
      <p:grpSp>
        <p:nvGrpSpPr>
          <p:cNvPr id="22" name="Group 21">
            <a:extLst>
              <a:ext uri="{FF2B5EF4-FFF2-40B4-BE49-F238E27FC236}">
                <a16:creationId xmlns:a16="http://schemas.microsoft.com/office/drawing/2014/main" id="{EE77A96A-BFED-B09B-B729-1099B3364294}"/>
              </a:ext>
            </a:extLst>
          </p:cNvPr>
          <p:cNvGrpSpPr/>
          <p:nvPr/>
        </p:nvGrpSpPr>
        <p:grpSpPr>
          <a:xfrm>
            <a:off x="8137606" y="1283676"/>
            <a:ext cx="753418" cy="542561"/>
            <a:chOff x="4428636" y="1996741"/>
            <a:chExt cx="670560" cy="542561"/>
          </a:xfrm>
        </p:grpSpPr>
        <p:sp>
          <p:nvSpPr>
            <p:cNvPr id="13" name="Rectangle: Rounded Corners 12">
              <a:extLst>
                <a:ext uri="{FF2B5EF4-FFF2-40B4-BE49-F238E27FC236}">
                  <a16:creationId xmlns:a16="http://schemas.microsoft.com/office/drawing/2014/main" id="{D1420307-8E2F-B8ED-6941-89FAD64DC62C}"/>
                </a:ext>
              </a:extLst>
            </p:cNvPr>
            <p:cNvSpPr/>
            <p:nvPr/>
          </p:nvSpPr>
          <p:spPr>
            <a:xfrm rot="18505639" flipV="1">
              <a:off x="4478713" y="2012119"/>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0DC0E26-1B3C-6B83-8D9A-9EF850BCA77D}"/>
                </a:ext>
              </a:extLst>
            </p:cNvPr>
            <p:cNvSpPr txBox="1"/>
            <p:nvPr/>
          </p:nvSpPr>
          <p:spPr>
            <a:xfrm>
              <a:off x="4428636" y="2016082"/>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02</a:t>
              </a:r>
              <a:endParaRPr lang="en-US" sz="3200" dirty="0">
                <a:solidFill>
                  <a:schemeClr val="accent6"/>
                </a:solidFill>
                <a:latin typeface="Arial Rounded MT Bold" panose="020F0704030504030204" pitchFamily="34" charset="0"/>
              </a:endParaRPr>
            </a:p>
          </p:txBody>
        </p:sp>
      </p:grpSp>
      <p:grpSp>
        <p:nvGrpSpPr>
          <p:cNvPr id="23" name="Group 22">
            <a:extLst>
              <a:ext uri="{FF2B5EF4-FFF2-40B4-BE49-F238E27FC236}">
                <a16:creationId xmlns:a16="http://schemas.microsoft.com/office/drawing/2014/main" id="{99CF016C-5574-2B91-31B4-BAABB840BE1F}"/>
              </a:ext>
            </a:extLst>
          </p:cNvPr>
          <p:cNvGrpSpPr/>
          <p:nvPr/>
        </p:nvGrpSpPr>
        <p:grpSpPr>
          <a:xfrm>
            <a:off x="8763481" y="1998926"/>
            <a:ext cx="740518" cy="542561"/>
            <a:chOff x="4915776" y="2787492"/>
            <a:chExt cx="670560" cy="542561"/>
          </a:xfrm>
        </p:grpSpPr>
        <p:sp>
          <p:nvSpPr>
            <p:cNvPr id="32" name="Rectangle: Rounded Corners 31">
              <a:extLst>
                <a:ext uri="{FF2B5EF4-FFF2-40B4-BE49-F238E27FC236}">
                  <a16:creationId xmlns:a16="http://schemas.microsoft.com/office/drawing/2014/main" id="{A876311A-16B4-CEC0-6F4A-7B8786A896EA}"/>
                </a:ext>
              </a:extLst>
            </p:cNvPr>
            <p:cNvSpPr/>
            <p:nvPr/>
          </p:nvSpPr>
          <p:spPr>
            <a:xfrm rot="18505639" flipV="1">
              <a:off x="4965853" y="280287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F18E30EB-3284-60CE-E555-BF7A94D7738C}"/>
                </a:ext>
              </a:extLst>
            </p:cNvPr>
            <p:cNvSpPr txBox="1"/>
            <p:nvPr/>
          </p:nvSpPr>
          <p:spPr>
            <a:xfrm>
              <a:off x="4915776" y="280683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03</a:t>
              </a:r>
              <a:endParaRPr lang="en-US" sz="3200" dirty="0">
                <a:solidFill>
                  <a:schemeClr val="accent6"/>
                </a:solidFill>
                <a:latin typeface="Arial Rounded MT Bold" panose="020F0704030504030204" pitchFamily="34" charset="0"/>
              </a:endParaRPr>
            </a:p>
          </p:txBody>
        </p:sp>
      </p:grpSp>
      <p:grpSp>
        <p:nvGrpSpPr>
          <p:cNvPr id="24" name="Group 23">
            <a:extLst>
              <a:ext uri="{FF2B5EF4-FFF2-40B4-BE49-F238E27FC236}">
                <a16:creationId xmlns:a16="http://schemas.microsoft.com/office/drawing/2014/main" id="{ADB6A03B-8D8B-722D-B8B4-70C2D9FAC21C}"/>
              </a:ext>
            </a:extLst>
          </p:cNvPr>
          <p:cNvGrpSpPr/>
          <p:nvPr/>
        </p:nvGrpSpPr>
        <p:grpSpPr>
          <a:xfrm>
            <a:off x="9433793" y="2837642"/>
            <a:ext cx="670560" cy="542561"/>
            <a:chOff x="4459116" y="3642986"/>
            <a:chExt cx="670560" cy="542561"/>
          </a:xfrm>
        </p:grpSpPr>
        <p:sp>
          <p:nvSpPr>
            <p:cNvPr id="36" name="Rectangle: Rounded Corners 35">
              <a:extLst>
                <a:ext uri="{FF2B5EF4-FFF2-40B4-BE49-F238E27FC236}">
                  <a16:creationId xmlns:a16="http://schemas.microsoft.com/office/drawing/2014/main" id="{EF2454C4-FC4B-B773-AAE1-83D250E9737E}"/>
                </a:ext>
              </a:extLst>
            </p:cNvPr>
            <p:cNvSpPr/>
            <p:nvPr/>
          </p:nvSpPr>
          <p:spPr>
            <a:xfrm rot="18505639" flipV="1">
              <a:off x="4509193" y="3658364"/>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8B561B36-F1B1-8BD5-5F1B-C35DD6CE655B}"/>
                </a:ext>
              </a:extLst>
            </p:cNvPr>
            <p:cNvSpPr txBox="1"/>
            <p:nvPr/>
          </p:nvSpPr>
          <p:spPr>
            <a:xfrm>
              <a:off x="4459116" y="3662327"/>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04</a:t>
              </a:r>
              <a:endParaRPr lang="en-US" sz="3200" dirty="0">
                <a:solidFill>
                  <a:schemeClr val="accent6"/>
                </a:solidFill>
                <a:latin typeface="Arial Rounded MT Bold" panose="020F0704030504030204" pitchFamily="34" charset="0"/>
              </a:endParaRPr>
            </a:p>
          </p:txBody>
        </p:sp>
      </p:grpSp>
      <p:grpSp>
        <p:nvGrpSpPr>
          <p:cNvPr id="25" name="Group 24">
            <a:extLst>
              <a:ext uri="{FF2B5EF4-FFF2-40B4-BE49-F238E27FC236}">
                <a16:creationId xmlns:a16="http://schemas.microsoft.com/office/drawing/2014/main" id="{3766AC4A-158C-2474-4243-5CF425890211}"/>
              </a:ext>
            </a:extLst>
          </p:cNvPr>
          <p:cNvGrpSpPr/>
          <p:nvPr/>
        </p:nvGrpSpPr>
        <p:grpSpPr>
          <a:xfrm>
            <a:off x="8873129" y="3762471"/>
            <a:ext cx="670560" cy="542561"/>
            <a:chOff x="3697116" y="4525870"/>
            <a:chExt cx="670560" cy="542561"/>
          </a:xfrm>
        </p:grpSpPr>
        <p:sp>
          <p:nvSpPr>
            <p:cNvPr id="47" name="Rectangle: Rounded Corners 46">
              <a:extLst>
                <a:ext uri="{FF2B5EF4-FFF2-40B4-BE49-F238E27FC236}">
                  <a16:creationId xmlns:a16="http://schemas.microsoft.com/office/drawing/2014/main" id="{3AF8157D-1872-C567-45A4-E9F920020B13}"/>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03E3F86A-6D3F-7740-F9E1-18039A009C09}"/>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Tree>
    <p:extLst>
      <p:ext uri="{BB962C8B-B14F-4D97-AF65-F5344CB8AC3E}">
        <p14:creationId xmlns:p14="http://schemas.microsoft.com/office/powerpoint/2010/main" val="72284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4149017-EFF2-D43F-DD1C-F78532A067FB}"/>
              </a:ext>
            </a:extLst>
          </p:cNvPr>
          <p:cNvSpPr txBox="1"/>
          <p:nvPr/>
        </p:nvSpPr>
        <p:spPr>
          <a:xfrm>
            <a:off x="437324" y="5421746"/>
            <a:ext cx="3775397" cy="496996"/>
          </a:xfrm>
          <a:prstGeom prst="rect">
            <a:avLst/>
          </a:prstGeom>
          <a:solidFill>
            <a:srgbClr val="3A6AC2"/>
          </a:solidFill>
          <a:ln>
            <a:noFill/>
          </a:ln>
        </p:spPr>
        <p:txBody>
          <a:bodyPr wrap="square" rtlCol="0">
            <a:spAutoFit/>
          </a:bodyPr>
          <a:lstStyle/>
          <a:p>
            <a:pPr algn="just">
              <a:lnSpc>
                <a:spcPct val="150000"/>
              </a:lnSpc>
              <a:spcBef>
                <a:spcPts val="600"/>
              </a:spcBef>
              <a:spcAft>
                <a:spcPts val="600"/>
              </a:spcAft>
            </a:pPr>
            <a:r>
              <a:rPr lang="en-US" sz="2000" b="1" dirty="0">
                <a:solidFill>
                  <a:schemeClr val="accent6"/>
                </a:solidFill>
              </a:rPr>
              <a:t>Conclusion &amp; Future Work</a:t>
            </a:r>
          </a:p>
        </p:txBody>
      </p:sp>
      <p:grpSp>
        <p:nvGrpSpPr>
          <p:cNvPr id="19" name="Group 18">
            <a:extLst>
              <a:ext uri="{FF2B5EF4-FFF2-40B4-BE49-F238E27FC236}">
                <a16:creationId xmlns:a16="http://schemas.microsoft.com/office/drawing/2014/main" id="{4421AA22-290C-4B02-4EE6-BBCB15A1181D}"/>
              </a:ext>
            </a:extLst>
          </p:cNvPr>
          <p:cNvGrpSpPr/>
          <p:nvPr/>
        </p:nvGrpSpPr>
        <p:grpSpPr>
          <a:xfrm>
            <a:off x="3895975" y="5413634"/>
            <a:ext cx="670560" cy="542561"/>
            <a:chOff x="3697116" y="4525870"/>
            <a:chExt cx="670560" cy="542561"/>
          </a:xfrm>
        </p:grpSpPr>
        <p:sp>
          <p:nvSpPr>
            <p:cNvPr id="20" name="Rectangle: Rounded Corners 19">
              <a:extLst>
                <a:ext uri="{FF2B5EF4-FFF2-40B4-BE49-F238E27FC236}">
                  <a16:creationId xmlns:a16="http://schemas.microsoft.com/office/drawing/2014/main" id="{722380A3-D696-C992-4C4D-1E3E147FFB8D}"/>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D1053B1-79B6-4A3E-771C-BD78FA106263}"/>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7</a:t>
              </a:r>
              <a:endParaRPr lang="en-US" sz="3200" dirty="0">
                <a:solidFill>
                  <a:schemeClr val="accent6"/>
                </a:solidFill>
                <a:latin typeface="Arial Rounded MT Bold" panose="020F0704030504030204" pitchFamily="34" charset="0"/>
              </a:endParaRPr>
            </a:p>
          </p:txBody>
        </p:sp>
      </p:grpSp>
      <p:sp>
        <p:nvSpPr>
          <p:cNvPr id="5" name="TextBox 4">
            <a:extLst>
              <a:ext uri="{FF2B5EF4-FFF2-40B4-BE49-F238E27FC236}">
                <a16:creationId xmlns:a16="http://schemas.microsoft.com/office/drawing/2014/main" id="{6BA73222-7BBD-65F1-5942-28F348AFA6B6}"/>
              </a:ext>
            </a:extLst>
          </p:cNvPr>
          <p:cNvSpPr txBox="1"/>
          <p:nvPr/>
        </p:nvSpPr>
        <p:spPr>
          <a:xfrm>
            <a:off x="1195352" y="4600930"/>
            <a:ext cx="3775397" cy="523220"/>
          </a:xfrm>
          <a:prstGeom prst="rect">
            <a:avLst/>
          </a:prstGeom>
          <a:solidFill>
            <a:srgbClr val="3A6AC2"/>
          </a:solidFill>
          <a:ln>
            <a:noFill/>
          </a:ln>
        </p:spPr>
        <p:txBody>
          <a:bodyPr wrap="square" rtlCol="0">
            <a:spAutoFit/>
          </a:bodyPr>
          <a:lstStyle/>
          <a:p>
            <a:pPr algn="ctr"/>
            <a:r>
              <a:rPr lang="en-US" sz="2800" b="1" dirty="0" err="1">
                <a:solidFill>
                  <a:schemeClr val="accent6"/>
                </a:solidFill>
              </a:rPr>
              <a:t>Implementaion</a:t>
            </a:r>
            <a:endParaRPr lang="en-US" sz="2800" b="1" dirty="0">
              <a:solidFill>
                <a:schemeClr val="accent6"/>
              </a:solidFill>
            </a:endParaRPr>
          </a:p>
        </p:txBody>
      </p:sp>
      <p:grpSp>
        <p:nvGrpSpPr>
          <p:cNvPr id="9" name="Group 8">
            <a:extLst>
              <a:ext uri="{FF2B5EF4-FFF2-40B4-BE49-F238E27FC236}">
                <a16:creationId xmlns:a16="http://schemas.microsoft.com/office/drawing/2014/main" id="{7BA18F89-12D1-BE82-987A-E00A44A0DEB6}"/>
              </a:ext>
            </a:extLst>
          </p:cNvPr>
          <p:cNvGrpSpPr/>
          <p:nvPr/>
        </p:nvGrpSpPr>
        <p:grpSpPr>
          <a:xfrm>
            <a:off x="4654003" y="4592818"/>
            <a:ext cx="670560" cy="542561"/>
            <a:chOff x="3697116" y="4525870"/>
            <a:chExt cx="670560" cy="542561"/>
          </a:xfrm>
        </p:grpSpPr>
        <p:sp>
          <p:nvSpPr>
            <p:cNvPr id="16" name="Rectangle: Rounded Corners 15">
              <a:extLst>
                <a:ext uri="{FF2B5EF4-FFF2-40B4-BE49-F238E27FC236}">
                  <a16:creationId xmlns:a16="http://schemas.microsoft.com/office/drawing/2014/main" id="{49EBA0C3-1AE4-4186-8055-6D932A66D318}"/>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763BBB1-9CBA-1B29-3CC4-C689AB2991F6}"/>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6</a:t>
              </a:r>
              <a:endParaRPr lang="en-US" sz="3200" dirty="0">
                <a:solidFill>
                  <a:schemeClr val="accent6"/>
                </a:solidFill>
                <a:latin typeface="Arial Rounded MT Bold" panose="020F0704030504030204" pitchFamily="34" charset="0"/>
              </a:endParaRPr>
            </a:p>
          </p:txBody>
        </p:sp>
      </p:grpSp>
      <p:sp>
        <p:nvSpPr>
          <p:cNvPr id="11" name="TextBox 10">
            <a:extLst>
              <a:ext uri="{FF2B5EF4-FFF2-40B4-BE49-F238E27FC236}">
                <a16:creationId xmlns:a16="http://schemas.microsoft.com/office/drawing/2014/main" id="{47D75D87-8248-9A5E-C093-FCA1E8D9CCBA}"/>
              </a:ext>
            </a:extLst>
          </p:cNvPr>
          <p:cNvSpPr txBox="1"/>
          <p:nvPr/>
        </p:nvSpPr>
        <p:spPr>
          <a:xfrm>
            <a:off x="221178" y="610466"/>
            <a:ext cx="4013712"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Problem Definition</a:t>
            </a:r>
          </a:p>
        </p:txBody>
      </p:sp>
      <p:sp>
        <p:nvSpPr>
          <p:cNvPr id="14" name="TextBox 13">
            <a:extLst>
              <a:ext uri="{FF2B5EF4-FFF2-40B4-BE49-F238E27FC236}">
                <a16:creationId xmlns:a16="http://schemas.microsoft.com/office/drawing/2014/main" id="{218309AD-8C08-E5E4-9484-77B1F4B7A1B7}"/>
              </a:ext>
            </a:extLst>
          </p:cNvPr>
          <p:cNvSpPr txBox="1"/>
          <p:nvPr/>
        </p:nvSpPr>
        <p:spPr>
          <a:xfrm>
            <a:off x="1382351" y="1291788"/>
            <a:ext cx="3775397" cy="523220"/>
          </a:xfrm>
          <a:prstGeom prst="rect">
            <a:avLst/>
          </a:prstGeom>
          <a:solidFill>
            <a:srgbClr val="3A6AC2"/>
          </a:solidFill>
          <a:ln>
            <a:noFill/>
          </a:ln>
        </p:spPr>
        <p:txBody>
          <a:bodyPr wrap="square" rtlCol="0">
            <a:spAutoFit/>
          </a:bodyPr>
          <a:lstStyle/>
          <a:p>
            <a:r>
              <a:rPr lang="en-US" sz="2800" b="1" dirty="0">
                <a:solidFill>
                  <a:schemeClr val="accent6"/>
                </a:solidFill>
              </a:rPr>
              <a:t>Project Objectives</a:t>
            </a:r>
          </a:p>
        </p:txBody>
      </p:sp>
      <p:sp>
        <p:nvSpPr>
          <p:cNvPr id="33" name="TextBox 32">
            <a:extLst>
              <a:ext uri="{FF2B5EF4-FFF2-40B4-BE49-F238E27FC236}">
                <a16:creationId xmlns:a16="http://schemas.microsoft.com/office/drawing/2014/main" id="{F51C9F81-03D2-B39F-7629-4132F9CD9853}"/>
              </a:ext>
            </a:extLst>
          </p:cNvPr>
          <p:cNvSpPr txBox="1"/>
          <p:nvPr/>
        </p:nvSpPr>
        <p:spPr>
          <a:xfrm>
            <a:off x="2185197" y="2007038"/>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Related Work</a:t>
            </a:r>
          </a:p>
        </p:txBody>
      </p:sp>
      <p:sp>
        <p:nvSpPr>
          <p:cNvPr id="37" name="TextBox 36">
            <a:extLst>
              <a:ext uri="{FF2B5EF4-FFF2-40B4-BE49-F238E27FC236}">
                <a16:creationId xmlns:a16="http://schemas.microsoft.com/office/drawing/2014/main" id="{393B9329-DD32-C81C-0787-278DE8D6CE42}"/>
              </a:ext>
            </a:extLst>
          </p:cNvPr>
          <p:cNvSpPr txBox="1"/>
          <p:nvPr/>
        </p:nvSpPr>
        <p:spPr>
          <a:xfrm>
            <a:off x="2518874" y="2845754"/>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Proposed system</a:t>
            </a:r>
          </a:p>
        </p:txBody>
      </p:sp>
      <p:sp>
        <p:nvSpPr>
          <p:cNvPr id="48" name="TextBox 47">
            <a:extLst>
              <a:ext uri="{FF2B5EF4-FFF2-40B4-BE49-F238E27FC236}">
                <a16:creationId xmlns:a16="http://schemas.microsoft.com/office/drawing/2014/main" id="{545AB7BD-9F3A-033E-559C-1F28AFF591F1}"/>
              </a:ext>
            </a:extLst>
          </p:cNvPr>
          <p:cNvSpPr txBox="1"/>
          <p:nvPr/>
        </p:nvSpPr>
        <p:spPr>
          <a:xfrm>
            <a:off x="1924654" y="3770583"/>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Diagrams</a:t>
            </a:r>
          </a:p>
        </p:txBody>
      </p:sp>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2" name="Rectangle 1">
            <a:extLst>
              <a:ext uri="{FF2B5EF4-FFF2-40B4-BE49-F238E27FC236}">
                <a16:creationId xmlns:a16="http://schemas.microsoft.com/office/drawing/2014/main" id="{525FD8F5-6BEE-F828-5F16-382B500B5782}"/>
              </a:ext>
            </a:extLst>
          </p:cNvPr>
          <p:cNvSpPr/>
          <p:nvPr/>
        </p:nvSpPr>
        <p:spPr>
          <a:xfrm>
            <a:off x="-11494" y="569750"/>
            <a:ext cx="3496870" cy="5319780"/>
          </a:xfrm>
          <a:prstGeom prst="rect">
            <a:avLst/>
          </a:prstGeom>
          <a:gradFill flip="none" rotWithShape="1">
            <a:gsLst>
              <a:gs pos="0">
                <a:schemeClr val="accent6"/>
              </a:gs>
              <a:gs pos="100000">
                <a:schemeClr val="accent2">
                  <a:lumMod val="95000"/>
                  <a:lumOff val="5000"/>
                </a:schemeClr>
              </a:gs>
              <a:gs pos="100000">
                <a:schemeClr val="accent2">
                  <a:lumMod val="60000"/>
                </a:schemeClr>
              </a:gs>
            </a:gsLst>
            <a:path path="rect">
              <a:fillToRect l="100000" t="100000"/>
            </a:path>
            <a:tileRect r="-100000" b="-100000"/>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74E2F2E1-AF05-6C43-4642-73A25892FA08}"/>
              </a:ext>
            </a:extLst>
          </p:cNvPr>
          <p:cNvSpPr/>
          <p:nvPr/>
        </p:nvSpPr>
        <p:spPr>
          <a:xfrm rot="18697638">
            <a:off x="749857" y="1073816"/>
            <a:ext cx="4593974" cy="4333102"/>
          </a:xfrm>
          <a:prstGeom prst="roundRect">
            <a:avLst/>
          </a:prstGeom>
          <a:gradFill>
            <a:gsLst>
              <a:gs pos="0">
                <a:schemeClr val="accent6">
                  <a:lumMod val="100000"/>
                </a:schemeClr>
              </a:gs>
              <a:gs pos="100000">
                <a:schemeClr val="accent2">
                  <a:lumMod val="95000"/>
                  <a:lumOff val="5000"/>
                </a:schemeClr>
              </a:gs>
              <a:gs pos="100000">
                <a:schemeClr val="accent2">
                  <a:lumMod val="60000"/>
                </a:schemeClr>
              </a:gs>
            </a:gsLst>
            <a:path path="rect">
              <a:fillToRect l="100000" t="100000"/>
            </a:path>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4611834-AD77-F2FD-BA06-745B42C4DDA3}"/>
              </a:ext>
            </a:extLst>
          </p:cNvPr>
          <p:cNvSpPr/>
          <p:nvPr/>
        </p:nvSpPr>
        <p:spPr>
          <a:xfrm rot="18658334">
            <a:off x="1189168" y="1513877"/>
            <a:ext cx="3654392" cy="3446876"/>
          </a:xfrm>
          <a:prstGeom prst="roundRect">
            <a:avLst/>
          </a:prstGeom>
          <a:solidFill>
            <a:schemeClr val="accent6"/>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C98CA4-1F20-1408-2B7E-A91FF69B3333}"/>
              </a:ext>
            </a:extLst>
          </p:cNvPr>
          <p:cNvSpPr txBox="1"/>
          <p:nvPr/>
        </p:nvSpPr>
        <p:spPr>
          <a:xfrm>
            <a:off x="1612230" y="2590363"/>
            <a:ext cx="3664084" cy="923330"/>
          </a:xfrm>
          <a:prstGeom prst="rect">
            <a:avLst/>
          </a:prstGeom>
          <a:noFill/>
        </p:spPr>
        <p:txBody>
          <a:bodyPr wrap="square" rtlCol="0">
            <a:spAutoFit/>
          </a:bodyPr>
          <a:lstStyle/>
          <a:p>
            <a:r>
              <a:rPr lang="en-US" sz="5400" b="1" dirty="0">
                <a:solidFill>
                  <a:srgbClr val="254A8F"/>
                </a:solidFill>
              </a:rPr>
              <a:t>Agenda</a:t>
            </a:r>
            <a:endParaRPr lang="en-US" sz="1050" b="1" dirty="0">
              <a:solidFill>
                <a:srgbClr val="254A8F"/>
              </a:solidFill>
            </a:endParaRPr>
          </a:p>
        </p:txBody>
      </p:sp>
      <p:sp>
        <p:nvSpPr>
          <p:cNvPr id="8" name="Rectangle 7">
            <a:extLst>
              <a:ext uri="{FF2B5EF4-FFF2-40B4-BE49-F238E27FC236}">
                <a16:creationId xmlns:a16="http://schemas.microsoft.com/office/drawing/2014/main" id="{A264C284-1A5F-C501-F490-5CC298B66F59}"/>
              </a:ext>
            </a:extLst>
          </p:cNvPr>
          <p:cNvSpPr/>
          <p:nvPr/>
        </p:nvSpPr>
        <p:spPr>
          <a:xfrm>
            <a:off x="6404209" y="1235802"/>
            <a:ext cx="4033520" cy="5181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647301A-7C07-CF44-B859-3B448F23E170}"/>
              </a:ext>
            </a:extLst>
          </p:cNvPr>
          <p:cNvGrpSpPr/>
          <p:nvPr/>
        </p:nvGrpSpPr>
        <p:grpSpPr>
          <a:xfrm>
            <a:off x="4009984" y="599913"/>
            <a:ext cx="629288" cy="509165"/>
            <a:chOff x="3536342" y="1204002"/>
            <a:chExt cx="670560" cy="542560"/>
          </a:xfrm>
        </p:grpSpPr>
        <p:sp>
          <p:nvSpPr>
            <p:cNvPr id="10" name="Rectangle: Rounded Corners 9">
              <a:extLst>
                <a:ext uri="{FF2B5EF4-FFF2-40B4-BE49-F238E27FC236}">
                  <a16:creationId xmlns:a16="http://schemas.microsoft.com/office/drawing/2014/main" id="{BA511461-B6D8-97C0-85ED-A7D435D1EFD8}"/>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42C0D8E-1CD1-4C08-6BB7-98788235E24A}"/>
                </a:ext>
              </a:extLst>
            </p:cNvPr>
            <p:cNvSpPr txBox="1"/>
            <p:nvPr/>
          </p:nvSpPr>
          <p:spPr>
            <a:xfrm>
              <a:off x="3536342" y="1223343"/>
              <a:ext cx="670560" cy="523219"/>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01</a:t>
              </a:r>
              <a:endParaRPr lang="en-US" sz="3200" dirty="0">
                <a:solidFill>
                  <a:schemeClr val="accent6"/>
                </a:solidFill>
                <a:latin typeface="Arial Rounded MT Bold" panose="020F0704030504030204" pitchFamily="34" charset="0"/>
              </a:endParaRPr>
            </a:p>
          </p:txBody>
        </p:sp>
      </p:grpSp>
      <p:grpSp>
        <p:nvGrpSpPr>
          <p:cNvPr id="22" name="Group 21">
            <a:extLst>
              <a:ext uri="{FF2B5EF4-FFF2-40B4-BE49-F238E27FC236}">
                <a16:creationId xmlns:a16="http://schemas.microsoft.com/office/drawing/2014/main" id="{EE77A96A-BFED-B09B-B729-1099B3364294}"/>
              </a:ext>
            </a:extLst>
          </p:cNvPr>
          <p:cNvGrpSpPr/>
          <p:nvPr/>
        </p:nvGrpSpPr>
        <p:grpSpPr>
          <a:xfrm>
            <a:off x="4881642" y="1283676"/>
            <a:ext cx="670560" cy="542561"/>
            <a:chOff x="4428636" y="1996741"/>
            <a:chExt cx="670560" cy="542561"/>
          </a:xfrm>
        </p:grpSpPr>
        <p:sp>
          <p:nvSpPr>
            <p:cNvPr id="13" name="Rectangle: Rounded Corners 12">
              <a:extLst>
                <a:ext uri="{FF2B5EF4-FFF2-40B4-BE49-F238E27FC236}">
                  <a16:creationId xmlns:a16="http://schemas.microsoft.com/office/drawing/2014/main" id="{D1420307-8E2F-B8ED-6941-89FAD64DC62C}"/>
                </a:ext>
              </a:extLst>
            </p:cNvPr>
            <p:cNvSpPr/>
            <p:nvPr/>
          </p:nvSpPr>
          <p:spPr>
            <a:xfrm rot="18505639" flipV="1">
              <a:off x="4478713" y="2012119"/>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0DC0E26-1B3C-6B83-8D9A-9EF850BCA77D}"/>
                </a:ext>
              </a:extLst>
            </p:cNvPr>
            <p:cNvSpPr txBox="1"/>
            <p:nvPr/>
          </p:nvSpPr>
          <p:spPr>
            <a:xfrm>
              <a:off x="4428636" y="2016082"/>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02</a:t>
              </a:r>
              <a:endParaRPr lang="en-US" sz="3200" dirty="0">
                <a:solidFill>
                  <a:schemeClr val="accent6"/>
                </a:solidFill>
                <a:latin typeface="Arial Rounded MT Bold" panose="020F0704030504030204" pitchFamily="34" charset="0"/>
              </a:endParaRPr>
            </a:p>
          </p:txBody>
        </p:sp>
      </p:grpSp>
      <p:grpSp>
        <p:nvGrpSpPr>
          <p:cNvPr id="23" name="Group 22">
            <a:extLst>
              <a:ext uri="{FF2B5EF4-FFF2-40B4-BE49-F238E27FC236}">
                <a16:creationId xmlns:a16="http://schemas.microsoft.com/office/drawing/2014/main" id="{99CF016C-5574-2B91-31B4-BAABB840BE1F}"/>
              </a:ext>
            </a:extLst>
          </p:cNvPr>
          <p:cNvGrpSpPr/>
          <p:nvPr/>
        </p:nvGrpSpPr>
        <p:grpSpPr>
          <a:xfrm>
            <a:off x="5654008" y="1998926"/>
            <a:ext cx="670560" cy="542561"/>
            <a:chOff x="4915776" y="2787492"/>
            <a:chExt cx="670560" cy="542561"/>
          </a:xfrm>
        </p:grpSpPr>
        <p:sp>
          <p:nvSpPr>
            <p:cNvPr id="32" name="Rectangle: Rounded Corners 31">
              <a:extLst>
                <a:ext uri="{FF2B5EF4-FFF2-40B4-BE49-F238E27FC236}">
                  <a16:creationId xmlns:a16="http://schemas.microsoft.com/office/drawing/2014/main" id="{A876311A-16B4-CEC0-6F4A-7B8786A896EA}"/>
                </a:ext>
              </a:extLst>
            </p:cNvPr>
            <p:cNvSpPr/>
            <p:nvPr/>
          </p:nvSpPr>
          <p:spPr>
            <a:xfrm rot="18505639" flipV="1">
              <a:off x="4965853" y="280287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F18E30EB-3284-60CE-E555-BF7A94D7738C}"/>
                </a:ext>
              </a:extLst>
            </p:cNvPr>
            <p:cNvSpPr txBox="1"/>
            <p:nvPr/>
          </p:nvSpPr>
          <p:spPr>
            <a:xfrm>
              <a:off x="4915776" y="280683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03</a:t>
              </a:r>
              <a:endParaRPr lang="en-US" sz="3200" dirty="0">
                <a:solidFill>
                  <a:schemeClr val="accent6"/>
                </a:solidFill>
                <a:latin typeface="Arial Rounded MT Bold" panose="020F0704030504030204" pitchFamily="34" charset="0"/>
              </a:endParaRPr>
            </a:p>
          </p:txBody>
        </p:sp>
      </p:grpSp>
      <p:grpSp>
        <p:nvGrpSpPr>
          <p:cNvPr id="24" name="Group 23">
            <a:extLst>
              <a:ext uri="{FF2B5EF4-FFF2-40B4-BE49-F238E27FC236}">
                <a16:creationId xmlns:a16="http://schemas.microsoft.com/office/drawing/2014/main" id="{ADB6A03B-8D8B-722D-B8B4-70C2D9FAC21C}"/>
              </a:ext>
            </a:extLst>
          </p:cNvPr>
          <p:cNvGrpSpPr/>
          <p:nvPr/>
        </p:nvGrpSpPr>
        <p:grpSpPr>
          <a:xfrm>
            <a:off x="5977525" y="2837642"/>
            <a:ext cx="670560" cy="542561"/>
            <a:chOff x="4459116" y="3642986"/>
            <a:chExt cx="670560" cy="542561"/>
          </a:xfrm>
        </p:grpSpPr>
        <p:sp>
          <p:nvSpPr>
            <p:cNvPr id="36" name="Rectangle: Rounded Corners 35">
              <a:extLst>
                <a:ext uri="{FF2B5EF4-FFF2-40B4-BE49-F238E27FC236}">
                  <a16:creationId xmlns:a16="http://schemas.microsoft.com/office/drawing/2014/main" id="{EF2454C4-FC4B-B773-AAE1-83D250E9737E}"/>
                </a:ext>
              </a:extLst>
            </p:cNvPr>
            <p:cNvSpPr/>
            <p:nvPr/>
          </p:nvSpPr>
          <p:spPr>
            <a:xfrm rot="18505639" flipV="1">
              <a:off x="4509193" y="3658364"/>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8B561B36-F1B1-8BD5-5F1B-C35DD6CE655B}"/>
                </a:ext>
              </a:extLst>
            </p:cNvPr>
            <p:cNvSpPr txBox="1"/>
            <p:nvPr/>
          </p:nvSpPr>
          <p:spPr>
            <a:xfrm>
              <a:off x="4459116" y="3662327"/>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04</a:t>
              </a:r>
              <a:endParaRPr lang="en-US" sz="3200" dirty="0">
                <a:solidFill>
                  <a:schemeClr val="accent6"/>
                </a:solidFill>
                <a:latin typeface="Arial Rounded MT Bold" panose="020F0704030504030204" pitchFamily="34" charset="0"/>
              </a:endParaRPr>
            </a:p>
          </p:txBody>
        </p:sp>
      </p:grpSp>
      <p:grpSp>
        <p:nvGrpSpPr>
          <p:cNvPr id="25" name="Group 24">
            <a:extLst>
              <a:ext uri="{FF2B5EF4-FFF2-40B4-BE49-F238E27FC236}">
                <a16:creationId xmlns:a16="http://schemas.microsoft.com/office/drawing/2014/main" id="{3766AC4A-158C-2474-4243-5CF425890211}"/>
              </a:ext>
            </a:extLst>
          </p:cNvPr>
          <p:cNvGrpSpPr/>
          <p:nvPr/>
        </p:nvGrpSpPr>
        <p:grpSpPr>
          <a:xfrm>
            <a:off x="5383305" y="3762471"/>
            <a:ext cx="670560" cy="542561"/>
            <a:chOff x="3697116" y="4525870"/>
            <a:chExt cx="670560" cy="542561"/>
          </a:xfrm>
        </p:grpSpPr>
        <p:sp>
          <p:nvSpPr>
            <p:cNvPr id="47" name="Rectangle: Rounded Corners 46">
              <a:extLst>
                <a:ext uri="{FF2B5EF4-FFF2-40B4-BE49-F238E27FC236}">
                  <a16:creationId xmlns:a16="http://schemas.microsoft.com/office/drawing/2014/main" id="{3AF8157D-1872-C567-45A4-E9F920020B13}"/>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03E3F86A-6D3F-7740-F9E1-18039A009C09}"/>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Tree>
    <p:extLst>
      <p:ext uri="{BB962C8B-B14F-4D97-AF65-F5344CB8AC3E}">
        <p14:creationId xmlns:p14="http://schemas.microsoft.com/office/powerpoint/2010/main" val="1310742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pic>
        <p:nvPicPr>
          <p:cNvPr id="2" name="Picture 1">
            <a:extLst>
              <a:ext uri="{FF2B5EF4-FFF2-40B4-BE49-F238E27FC236}">
                <a16:creationId xmlns:a16="http://schemas.microsoft.com/office/drawing/2014/main" id="{51BBD404-6AE7-8253-737D-D0ABB90C1C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972" y="1317140"/>
            <a:ext cx="7254172" cy="5440628"/>
          </a:xfrm>
          <a:prstGeom prst="rect">
            <a:avLst/>
          </a:prstGeom>
        </p:spPr>
      </p:pic>
      <p:pic>
        <p:nvPicPr>
          <p:cNvPr id="5" name="Picture 4">
            <a:extLst>
              <a:ext uri="{FF2B5EF4-FFF2-40B4-BE49-F238E27FC236}">
                <a16:creationId xmlns:a16="http://schemas.microsoft.com/office/drawing/2014/main" id="{4355A7A8-B18A-D3C7-78A7-284446806AAA}"/>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tretch>
            <a:fillRect/>
          </a:stretch>
        </p:blipFill>
        <p:spPr>
          <a:xfrm>
            <a:off x="10483414" y="626794"/>
            <a:ext cx="1093372" cy="1093372"/>
          </a:xfrm>
          <a:prstGeom prst="rect">
            <a:avLst/>
          </a:prstGeom>
        </p:spPr>
      </p:pic>
      <p:sp>
        <p:nvSpPr>
          <p:cNvPr id="11" name="TextBox 10">
            <a:extLst>
              <a:ext uri="{FF2B5EF4-FFF2-40B4-BE49-F238E27FC236}">
                <a16:creationId xmlns:a16="http://schemas.microsoft.com/office/drawing/2014/main" id="{CF9E2956-B33C-313F-BFA0-6E9732AA27CB}"/>
              </a:ext>
            </a:extLst>
          </p:cNvPr>
          <p:cNvSpPr txBox="1"/>
          <p:nvPr/>
        </p:nvSpPr>
        <p:spPr>
          <a:xfrm>
            <a:off x="269831" y="1499414"/>
            <a:ext cx="5226785" cy="4524315"/>
          </a:xfrm>
          <a:prstGeom prst="rect">
            <a:avLst/>
          </a:prstGeom>
          <a:noFill/>
        </p:spPr>
        <p:txBody>
          <a:bodyPr wrap="square" rtlCol="0">
            <a:spAutoFit/>
          </a:bodyPr>
          <a:lstStyle/>
          <a:p>
            <a:r>
              <a:rPr lang="en-US" sz="3200" dirty="0">
                <a:solidFill>
                  <a:schemeClr val="accent6"/>
                </a:solidFill>
                <a:highlight>
                  <a:srgbClr val="3A6AC2"/>
                </a:highlight>
                <a:latin typeface="Arial Rounded MT Bold" panose="020F0704030504030204" pitchFamily="34" charset="0"/>
              </a:rPr>
              <a:t>Managing medications is challenging for patients due to the need to remember schedules and understand interactions between different drugs. </a:t>
            </a:r>
          </a:p>
          <a:p>
            <a:r>
              <a:rPr lang="en-US" sz="3200" dirty="0">
                <a:solidFill>
                  <a:schemeClr val="accent6"/>
                </a:solidFill>
                <a:highlight>
                  <a:srgbClr val="3A6AC2"/>
                </a:highlight>
                <a:latin typeface="Arial Rounded MT Bold" panose="020F0704030504030204" pitchFamily="34" charset="0"/>
              </a:rPr>
              <a:t>This complexity increases when multiple drugs are involved.</a:t>
            </a:r>
          </a:p>
        </p:txBody>
      </p:sp>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Problem Definition</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01</a:t>
              </a:r>
              <a:endParaRPr lang="en-US" sz="3200" dirty="0">
                <a:solidFill>
                  <a:schemeClr val="accent6"/>
                </a:solidFill>
                <a:latin typeface="Arial Rounded MT Bold" panose="020F0704030504030204" pitchFamily="34" charset="0"/>
              </a:endParaRPr>
            </a:p>
          </p:txBody>
        </p:sp>
      </p:grpSp>
    </p:spTree>
    <p:extLst>
      <p:ext uri="{BB962C8B-B14F-4D97-AF65-F5344CB8AC3E}">
        <p14:creationId xmlns:p14="http://schemas.microsoft.com/office/powerpoint/2010/main" val="2305580797"/>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Project Objectives</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01542" y="418538"/>
            <a:ext cx="670560" cy="542561"/>
            <a:chOff x="350586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0586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02</a:t>
              </a:r>
              <a:endParaRPr lang="en-US" sz="3200" dirty="0">
                <a:solidFill>
                  <a:schemeClr val="accent6"/>
                </a:solidFill>
                <a:latin typeface="Arial Rounded MT Bold" panose="020F0704030504030204" pitchFamily="34" charset="0"/>
              </a:endParaRPr>
            </a:p>
          </p:txBody>
        </p:sp>
      </p:grpSp>
      <p:sp>
        <p:nvSpPr>
          <p:cNvPr id="12" name="TextBox 11">
            <a:extLst>
              <a:ext uri="{FF2B5EF4-FFF2-40B4-BE49-F238E27FC236}">
                <a16:creationId xmlns:a16="http://schemas.microsoft.com/office/drawing/2014/main" id="{0D45FB61-DC84-2811-A187-57BCAC1BF08C}"/>
              </a:ext>
            </a:extLst>
          </p:cNvPr>
          <p:cNvSpPr txBox="1"/>
          <p:nvPr/>
        </p:nvSpPr>
        <p:spPr>
          <a:xfrm>
            <a:off x="208871" y="1237040"/>
            <a:ext cx="6984409" cy="5080878"/>
          </a:xfrm>
          <a:prstGeom prst="rect">
            <a:avLst/>
          </a:prstGeom>
          <a:noFill/>
        </p:spPr>
        <p:txBody>
          <a:bodyPr wrap="square" rtlCol="0">
            <a:spAutoFit/>
          </a:bodyPr>
          <a:lstStyle/>
          <a:p>
            <a:pPr marL="457200" indent="-457200">
              <a:spcBef>
                <a:spcPts val="50"/>
              </a:spcBef>
              <a:buClr>
                <a:schemeClr val="accent6"/>
              </a:buClr>
              <a:buFont typeface="Arial" panose="020B0604020202020204" pitchFamily="34" charset="0"/>
              <a:buChar char="•"/>
            </a:pPr>
            <a:r>
              <a:rPr lang="en-US" sz="3200" dirty="0">
                <a:solidFill>
                  <a:schemeClr val="accent6"/>
                </a:solidFill>
                <a:highlight>
                  <a:srgbClr val="3A6AC2"/>
                </a:highlight>
                <a:latin typeface="Arial Rounded MT Bold" panose="020F0704030504030204" pitchFamily="34" charset="0"/>
              </a:rPr>
              <a:t>Storing and managing patient drugs, especially the elderly and those who have a strict medication regimen.</a:t>
            </a:r>
          </a:p>
          <a:p>
            <a:pPr marL="457200" indent="-457200">
              <a:spcBef>
                <a:spcPts val="50"/>
              </a:spcBef>
              <a:spcAft>
                <a:spcPts val="50"/>
              </a:spcAft>
              <a:buClr>
                <a:schemeClr val="accent6"/>
              </a:buClr>
              <a:buFont typeface="Arial" panose="020B0604020202020204" pitchFamily="34" charset="0"/>
              <a:buChar char="•"/>
            </a:pPr>
            <a:r>
              <a:rPr lang="en-US" sz="3200" dirty="0">
                <a:solidFill>
                  <a:schemeClr val="accent6"/>
                </a:solidFill>
                <a:highlight>
                  <a:srgbClr val="3A6AC2"/>
                </a:highlight>
                <a:latin typeface="Arial Rounded MT Bold" panose="020F0704030504030204" pitchFamily="34" charset="0"/>
              </a:rPr>
              <a:t>Allow the person responsible for the patient to supervise the patient's health care.</a:t>
            </a:r>
          </a:p>
          <a:p>
            <a:pPr marL="457200" indent="-457200">
              <a:spcBef>
                <a:spcPts val="50"/>
              </a:spcBef>
              <a:spcAft>
                <a:spcPts val="50"/>
              </a:spcAft>
              <a:buClr>
                <a:schemeClr val="accent6"/>
              </a:buClr>
              <a:buFont typeface="Arial" panose="020B0604020202020204" pitchFamily="34" charset="0"/>
              <a:buChar char="•"/>
            </a:pPr>
            <a:r>
              <a:rPr lang="en-US" sz="3200" dirty="0">
                <a:solidFill>
                  <a:schemeClr val="accent6"/>
                </a:solidFill>
                <a:highlight>
                  <a:srgbClr val="3A6AC2"/>
                </a:highlight>
                <a:latin typeface="Arial Rounded MT Bold" panose="020F0704030504030204" pitchFamily="34" charset="0"/>
              </a:rPr>
              <a:t>Help the patient avoid any DDI.</a:t>
            </a:r>
          </a:p>
          <a:p>
            <a:pPr marL="457200" indent="-457200">
              <a:spcBef>
                <a:spcPts val="50"/>
              </a:spcBef>
              <a:buClr>
                <a:schemeClr val="accent6"/>
              </a:buClr>
              <a:buFont typeface="Arial" panose="020B0604020202020204" pitchFamily="34" charset="0"/>
              <a:buChar char="•"/>
            </a:pPr>
            <a:r>
              <a:rPr lang="en-US" sz="3200" dirty="0">
                <a:solidFill>
                  <a:schemeClr val="accent6"/>
                </a:solidFill>
                <a:highlight>
                  <a:srgbClr val="3A6AC2"/>
                </a:highlight>
                <a:latin typeface="Arial Rounded MT Bold" panose="020F0704030504030204" pitchFamily="34" charset="0"/>
              </a:rPr>
              <a:t>Help the patient know about other drug alternatives.</a:t>
            </a:r>
          </a:p>
        </p:txBody>
      </p:sp>
      <p:pic>
        <p:nvPicPr>
          <p:cNvPr id="13" name="Picture 12">
            <a:extLst>
              <a:ext uri="{FF2B5EF4-FFF2-40B4-BE49-F238E27FC236}">
                <a16:creationId xmlns:a16="http://schemas.microsoft.com/office/drawing/2014/main" id="{43768FF3-DFA3-E871-7075-0C8436A15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822" y="2196548"/>
            <a:ext cx="5172196" cy="4155440"/>
          </a:xfrm>
          <a:prstGeom prst="rect">
            <a:avLst/>
          </a:prstGeom>
        </p:spPr>
      </p:pic>
    </p:spTree>
    <p:extLst>
      <p:ext uri="{BB962C8B-B14F-4D97-AF65-F5344CB8AC3E}">
        <p14:creationId xmlns:p14="http://schemas.microsoft.com/office/powerpoint/2010/main" val="655310692"/>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Related Work</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3</a:t>
              </a:r>
              <a:endParaRPr lang="en-US" sz="3200" dirty="0">
                <a:solidFill>
                  <a:schemeClr val="accent6"/>
                </a:solidFill>
                <a:latin typeface="Arial Rounded MT Bold" panose="020F0704030504030204" pitchFamily="34" charset="0"/>
              </a:endParaRPr>
            </a:p>
          </p:txBody>
        </p:sp>
      </p:grpSp>
      <p:sp>
        <p:nvSpPr>
          <p:cNvPr id="11" name="TextBox 10">
            <a:extLst>
              <a:ext uri="{FF2B5EF4-FFF2-40B4-BE49-F238E27FC236}">
                <a16:creationId xmlns:a16="http://schemas.microsoft.com/office/drawing/2014/main" id="{68A23FD6-038A-24DE-6EDE-93BA568E8211}"/>
              </a:ext>
            </a:extLst>
          </p:cNvPr>
          <p:cNvSpPr txBox="1"/>
          <p:nvPr/>
        </p:nvSpPr>
        <p:spPr>
          <a:xfrm>
            <a:off x="5946541" y="2195996"/>
            <a:ext cx="4703618" cy="584775"/>
          </a:xfrm>
          <a:prstGeom prst="rect">
            <a:avLst/>
          </a:prstGeom>
          <a:noFill/>
        </p:spPr>
        <p:txBody>
          <a:bodyPr wrap="square">
            <a:spAutoFit/>
          </a:bodyPr>
          <a:lstStyle/>
          <a:p>
            <a:r>
              <a:rPr lang="en-US" sz="3200" b="1" dirty="0" err="1">
                <a:solidFill>
                  <a:srgbClr val="F3B18B"/>
                </a:solidFill>
              </a:rPr>
              <a:t>MyTherapy</a:t>
            </a:r>
            <a:endParaRPr lang="en-US" sz="3200" b="1" dirty="0">
              <a:solidFill>
                <a:srgbClr val="F3B18B"/>
              </a:solidFill>
            </a:endParaRPr>
          </a:p>
        </p:txBody>
      </p:sp>
      <p:sp>
        <p:nvSpPr>
          <p:cNvPr id="12" name="TextBox 11">
            <a:extLst>
              <a:ext uri="{FF2B5EF4-FFF2-40B4-BE49-F238E27FC236}">
                <a16:creationId xmlns:a16="http://schemas.microsoft.com/office/drawing/2014/main" id="{6E186833-9EF1-9677-617C-B6D697B43846}"/>
              </a:ext>
            </a:extLst>
          </p:cNvPr>
          <p:cNvSpPr txBox="1"/>
          <p:nvPr/>
        </p:nvSpPr>
        <p:spPr>
          <a:xfrm>
            <a:off x="1522189" y="2173793"/>
            <a:ext cx="4361184" cy="892552"/>
          </a:xfrm>
          <a:prstGeom prst="rect">
            <a:avLst/>
          </a:prstGeom>
          <a:noFill/>
        </p:spPr>
        <p:txBody>
          <a:bodyPr wrap="square" rtlCol="0">
            <a:spAutoFit/>
          </a:bodyPr>
          <a:lstStyle/>
          <a:p>
            <a:pPr>
              <a:buClr>
                <a:schemeClr val="accent2"/>
              </a:buClr>
              <a:buSzPct val="200000"/>
            </a:pPr>
            <a:r>
              <a:rPr lang="da-DK" sz="3200" b="1" dirty="0">
                <a:solidFill>
                  <a:srgbClr val="F3B18B"/>
                </a:solidFill>
              </a:rPr>
              <a:t>     </a:t>
            </a:r>
            <a:r>
              <a:rPr lang="en-US" sz="3200" b="1" dirty="0" err="1">
                <a:solidFill>
                  <a:srgbClr val="F3B18B"/>
                </a:solidFill>
              </a:rPr>
              <a:t>Medisafe</a:t>
            </a:r>
            <a:r>
              <a:rPr lang="en-US" sz="3200" b="1" dirty="0">
                <a:solidFill>
                  <a:srgbClr val="F3B18B"/>
                </a:solidFill>
              </a:rPr>
              <a:t> App</a:t>
            </a:r>
          </a:p>
          <a:p>
            <a:pPr>
              <a:buClr>
                <a:schemeClr val="accent2"/>
              </a:buClr>
              <a:buSzPct val="200000"/>
            </a:pPr>
            <a:endParaRPr lang="da-DK" sz="2000" b="1" dirty="0">
              <a:solidFill>
                <a:srgbClr val="F3B18B"/>
              </a:solidFill>
            </a:endParaRPr>
          </a:p>
        </p:txBody>
      </p:sp>
      <p:pic>
        <p:nvPicPr>
          <p:cNvPr id="13" name="Picture 12">
            <a:extLst>
              <a:ext uri="{FF2B5EF4-FFF2-40B4-BE49-F238E27FC236}">
                <a16:creationId xmlns:a16="http://schemas.microsoft.com/office/drawing/2014/main" id="{B6DC88F6-146F-473C-C1EF-BE19DB7828FD}"/>
              </a:ext>
            </a:extLst>
          </p:cNvPr>
          <p:cNvPicPr>
            <a:picLocks noChangeAspect="1"/>
          </p:cNvPicPr>
          <p:nvPr/>
        </p:nvPicPr>
        <p:blipFill rotWithShape="1">
          <a:blip r:embed="rId3"/>
          <a:srcRect l="14051" t="5605" r="13498" b="33910"/>
          <a:stretch/>
        </p:blipFill>
        <p:spPr>
          <a:xfrm>
            <a:off x="2549887" y="1144357"/>
            <a:ext cx="1779612" cy="928550"/>
          </a:xfrm>
          <a:prstGeom prst="rect">
            <a:avLst/>
          </a:prstGeom>
        </p:spPr>
      </p:pic>
      <p:pic>
        <p:nvPicPr>
          <p:cNvPr id="14" name="Picture 13">
            <a:extLst>
              <a:ext uri="{FF2B5EF4-FFF2-40B4-BE49-F238E27FC236}">
                <a16:creationId xmlns:a16="http://schemas.microsoft.com/office/drawing/2014/main" id="{5A39EA08-3030-70B2-3ECC-C9B07D6DAEA5}"/>
              </a:ext>
            </a:extLst>
          </p:cNvPr>
          <p:cNvPicPr>
            <a:picLocks noChangeAspect="1"/>
          </p:cNvPicPr>
          <p:nvPr/>
        </p:nvPicPr>
        <p:blipFill rotWithShape="1">
          <a:blip r:embed="rId4"/>
          <a:srcRect r="74197"/>
          <a:stretch/>
        </p:blipFill>
        <p:spPr>
          <a:xfrm>
            <a:off x="6151050" y="693453"/>
            <a:ext cx="1779612" cy="1830356"/>
          </a:xfrm>
          <a:prstGeom prst="rect">
            <a:avLst/>
          </a:prstGeom>
        </p:spPr>
      </p:pic>
      <p:sp>
        <p:nvSpPr>
          <p:cNvPr id="15" name="TextBox 14">
            <a:extLst>
              <a:ext uri="{FF2B5EF4-FFF2-40B4-BE49-F238E27FC236}">
                <a16:creationId xmlns:a16="http://schemas.microsoft.com/office/drawing/2014/main" id="{254B5910-22BC-5DB0-86F6-ED4F4A2CD59E}"/>
              </a:ext>
            </a:extLst>
          </p:cNvPr>
          <p:cNvSpPr txBox="1"/>
          <p:nvPr/>
        </p:nvSpPr>
        <p:spPr>
          <a:xfrm>
            <a:off x="2171574" y="3143496"/>
            <a:ext cx="3578595" cy="230832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chemeClr val="bg1"/>
                </a:solidFill>
              </a:rPr>
              <a:t>Medication Management</a:t>
            </a:r>
          </a:p>
          <a:p>
            <a:pPr marL="285750" indent="-285750">
              <a:buClr>
                <a:schemeClr val="bg1"/>
              </a:buClr>
              <a:buFont typeface="Arial" panose="020B0604020202020204" pitchFamily="34" charset="0"/>
              <a:buChar char="•"/>
            </a:pPr>
            <a:r>
              <a:rPr lang="en-US" sz="1600" dirty="0">
                <a:solidFill>
                  <a:schemeClr val="bg1"/>
                </a:solidFill>
              </a:rPr>
              <a:t>Family Tracking</a:t>
            </a:r>
          </a:p>
          <a:p>
            <a:pPr marL="285750" indent="-285750">
              <a:buClr>
                <a:schemeClr val="bg1"/>
              </a:buClr>
              <a:buFont typeface="Arial" panose="020B0604020202020204" pitchFamily="34" charset="0"/>
              <a:buChar char="•"/>
            </a:pPr>
            <a:r>
              <a:rPr lang="en-US" sz="1600" dirty="0">
                <a:solidFill>
                  <a:schemeClr val="bg1"/>
                </a:solidFill>
              </a:rPr>
              <a:t>More than one person can track the same patient</a:t>
            </a:r>
          </a:p>
          <a:p>
            <a:pPr marL="285750" indent="-285750">
              <a:buClr>
                <a:schemeClr val="bg1"/>
              </a:buClr>
              <a:buFont typeface="Arial" panose="020B0604020202020204" pitchFamily="34" charset="0"/>
              <a:buChar char="•"/>
            </a:pPr>
            <a:r>
              <a:rPr lang="en-US" sz="1600" dirty="0">
                <a:solidFill>
                  <a:schemeClr val="bg1"/>
                </a:solidFill>
              </a:rPr>
              <a:t>Measurement Trackers</a:t>
            </a:r>
          </a:p>
          <a:p>
            <a:pPr marL="285750" indent="-285750">
              <a:buClr>
                <a:schemeClr val="bg1"/>
              </a:buClr>
              <a:buFont typeface="Arial" panose="020B0604020202020204" pitchFamily="34" charset="0"/>
              <a:buChar char="•"/>
            </a:pPr>
            <a:r>
              <a:rPr lang="en-US" sz="1600" dirty="0">
                <a:solidFill>
                  <a:schemeClr val="bg1"/>
                </a:solidFill>
              </a:rPr>
              <a:t>Drug Interactions</a:t>
            </a:r>
          </a:p>
          <a:p>
            <a:pPr marL="285750" indent="-285750">
              <a:buClr>
                <a:schemeClr val="bg1"/>
              </a:buClr>
              <a:buFont typeface="Arial" panose="020B0604020202020204" pitchFamily="34" charset="0"/>
              <a:buChar char="•"/>
            </a:pPr>
            <a:r>
              <a:rPr lang="en-US" sz="1600" dirty="0">
                <a:solidFill>
                  <a:schemeClr val="bg1"/>
                </a:solidFill>
              </a:rPr>
              <a:t>Refill Reminders</a:t>
            </a:r>
          </a:p>
          <a:p>
            <a:pPr marL="285750" indent="-285750">
              <a:buClr>
                <a:schemeClr val="bg1"/>
              </a:buClr>
              <a:buFont typeface="Arial" panose="020B0604020202020204" pitchFamily="34" charset="0"/>
              <a:buChar char="•"/>
            </a:pPr>
            <a:r>
              <a:rPr lang="en-US" sz="1600" dirty="0">
                <a:solidFill>
                  <a:schemeClr val="bg1"/>
                </a:solidFill>
              </a:rPr>
              <a:t>Appointment Reminders</a:t>
            </a:r>
          </a:p>
          <a:p>
            <a:pPr marL="285750" indent="-285750">
              <a:buClr>
                <a:schemeClr val="bg1"/>
              </a:buClr>
              <a:buFont typeface="Arial" panose="020B0604020202020204" pitchFamily="34" charset="0"/>
              <a:buChar char="•"/>
            </a:pPr>
            <a:r>
              <a:rPr lang="en-US" sz="1600" dirty="0">
                <a:solidFill>
                  <a:schemeClr val="bg1"/>
                </a:solidFill>
              </a:rPr>
              <a:t>Condition Resources</a:t>
            </a:r>
          </a:p>
        </p:txBody>
      </p:sp>
      <p:sp>
        <p:nvSpPr>
          <p:cNvPr id="16" name="TextBox 15">
            <a:extLst>
              <a:ext uri="{FF2B5EF4-FFF2-40B4-BE49-F238E27FC236}">
                <a16:creationId xmlns:a16="http://schemas.microsoft.com/office/drawing/2014/main" id="{B52F94AA-CB75-182C-1E53-BB91E051EB2E}"/>
              </a:ext>
            </a:extLst>
          </p:cNvPr>
          <p:cNvSpPr txBox="1"/>
          <p:nvPr/>
        </p:nvSpPr>
        <p:spPr>
          <a:xfrm>
            <a:off x="2147201" y="2743538"/>
            <a:ext cx="2213784" cy="400110"/>
          </a:xfrm>
          <a:prstGeom prst="rect">
            <a:avLst/>
          </a:prstGeom>
          <a:noFill/>
        </p:spPr>
        <p:txBody>
          <a:bodyPr wrap="square" rtlCol="0">
            <a:spAutoFit/>
          </a:bodyPr>
          <a:lstStyle/>
          <a:p>
            <a:r>
              <a:rPr lang="en-US" sz="2000" b="1" dirty="0">
                <a:solidFill>
                  <a:schemeClr val="bg1"/>
                </a:solidFill>
              </a:rPr>
              <a:t>Advantages:</a:t>
            </a:r>
          </a:p>
        </p:txBody>
      </p:sp>
      <p:sp>
        <p:nvSpPr>
          <p:cNvPr id="19" name="TextBox 18">
            <a:extLst>
              <a:ext uri="{FF2B5EF4-FFF2-40B4-BE49-F238E27FC236}">
                <a16:creationId xmlns:a16="http://schemas.microsoft.com/office/drawing/2014/main" id="{2F28CC56-3D33-54F8-9BB3-F5073E9387B2}"/>
              </a:ext>
            </a:extLst>
          </p:cNvPr>
          <p:cNvSpPr txBox="1"/>
          <p:nvPr/>
        </p:nvSpPr>
        <p:spPr>
          <a:xfrm>
            <a:off x="2147200" y="5449097"/>
            <a:ext cx="2384822" cy="400110"/>
          </a:xfrm>
          <a:prstGeom prst="rect">
            <a:avLst/>
          </a:prstGeom>
          <a:noFill/>
        </p:spPr>
        <p:txBody>
          <a:bodyPr wrap="square" rtlCol="0">
            <a:spAutoFit/>
          </a:bodyPr>
          <a:lstStyle/>
          <a:p>
            <a:r>
              <a:rPr lang="en-US" sz="2000" b="1" dirty="0">
                <a:solidFill>
                  <a:schemeClr val="bg1"/>
                </a:solidFill>
              </a:rPr>
              <a:t>Disadvantages:</a:t>
            </a:r>
          </a:p>
        </p:txBody>
      </p:sp>
      <p:sp>
        <p:nvSpPr>
          <p:cNvPr id="20" name="TextBox 19">
            <a:extLst>
              <a:ext uri="{FF2B5EF4-FFF2-40B4-BE49-F238E27FC236}">
                <a16:creationId xmlns:a16="http://schemas.microsoft.com/office/drawing/2014/main" id="{7E231D4C-71FB-7E2F-FC3B-825D01661CC6}"/>
              </a:ext>
            </a:extLst>
          </p:cNvPr>
          <p:cNvSpPr txBox="1"/>
          <p:nvPr/>
        </p:nvSpPr>
        <p:spPr>
          <a:xfrm>
            <a:off x="2171574" y="5928126"/>
            <a:ext cx="3212767" cy="58477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chemeClr val="bg1"/>
                </a:solidFill>
              </a:rPr>
              <a:t>Too expensive for premium version</a:t>
            </a:r>
          </a:p>
        </p:txBody>
      </p:sp>
      <p:sp>
        <p:nvSpPr>
          <p:cNvPr id="21" name="TextBox 20">
            <a:extLst>
              <a:ext uri="{FF2B5EF4-FFF2-40B4-BE49-F238E27FC236}">
                <a16:creationId xmlns:a16="http://schemas.microsoft.com/office/drawing/2014/main" id="{CBCEEF23-DC64-937A-72AD-BE86D1CE8731}"/>
              </a:ext>
            </a:extLst>
          </p:cNvPr>
          <p:cNvSpPr txBox="1"/>
          <p:nvPr/>
        </p:nvSpPr>
        <p:spPr>
          <a:xfrm>
            <a:off x="6038388" y="3143496"/>
            <a:ext cx="3237497"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chemeClr val="bg1"/>
                </a:solidFill>
              </a:rPr>
              <a:t>Ad-free</a:t>
            </a:r>
          </a:p>
          <a:p>
            <a:pPr marL="285750" indent="-285750">
              <a:buClr>
                <a:schemeClr val="bg1"/>
              </a:buClr>
              <a:buFont typeface="Arial" panose="020B0604020202020204" pitchFamily="34" charset="0"/>
              <a:buChar char="•"/>
            </a:pPr>
            <a:r>
              <a:rPr lang="en-US" sz="1600" dirty="0">
                <a:solidFill>
                  <a:schemeClr val="bg1"/>
                </a:solidFill>
              </a:rPr>
              <a:t>Award-winning</a:t>
            </a:r>
          </a:p>
          <a:p>
            <a:pPr marL="285750" indent="-285750">
              <a:buClr>
                <a:schemeClr val="bg1"/>
              </a:buClr>
              <a:buFont typeface="Arial" panose="020B0604020202020204" pitchFamily="34" charset="0"/>
              <a:buChar char="•"/>
            </a:pPr>
            <a:r>
              <a:rPr lang="en-US" sz="1600" dirty="0">
                <a:solidFill>
                  <a:schemeClr val="bg1"/>
                </a:solidFill>
              </a:rPr>
              <a:t>Pill reminder and medication tracker</a:t>
            </a:r>
          </a:p>
          <a:p>
            <a:pPr marL="285750" indent="-285750">
              <a:buClr>
                <a:schemeClr val="bg1"/>
              </a:buClr>
              <a:buFont typeface="Arial" panose="020B0604020202020204" pitchFamily="34" charset="0"/>
              <a:buChar char="•"/>
            </a:pPr>
            <a:r>
              <a:rPr lang="en-US" sz="1600" dirty="0">
                <a:solidFill>
                  <a:schemeClr val="bg1"/>
                </a:solidFill>
              </a:rPr>
              <a:t>Mood tracker</a:t>
            </a:r>
          </a:p>
          <a:p>
            <a:pPr marL="285750" indent="-285750">
              <a:buClr>
                <a:schemeClr val="bg1"/>
              </a:buClr>
              <a:buFont typeface="Arial" panose="020B0604020202020204" pitchFamily="34" charset="0"/>
              <a:buChar char="•"/>
            </a:pPr>
            <a:r>
              <a:rPr lang="en-US" sz="1600" dirty="0">
                <a:solidFill>
                  <a:schemeClr val="bg1"/>
                </a:solidFill>
              </a:rPr>
              <a:t>Has health journal</a:t>
            </a:r>
          </a:p>
          <a:p>
            <a:pPr marL="285750" indent="-285750">
              <a:buClr>
                <a:schemeClr val="bg1"/>
              </a:buClr>
              <a:buFont typeface="Arial" panose="020B0604020202020204" pitchFamily="34" charset="0"/>
              <a:buChar char="•"/>
            </a:pPr>
            <a:r>
              <a:rPr lang="en-US" sz="1600" dirty="0">
                <a:solidFill>
                  <a:schemeClr val="bg1"/>
                </a:solidFill>
              </a:rPr>
              <a:t>Translated into 30 languages</a:t>
            </a:r>
          </a:p>
        </p:txBody>
      </p:sp>
      <p:sp>
        <p:nvSpPr>
          <p:cNvPr id="22" name="TextBox 21">
            <a:extLst>
              <a:ext uri="{FF2B5EF4-FFF2-40B4-BE49-F238E27FC236}">
                <a16:creationId xmlns:a16="http://schemas.microsoft.com/office/drawing/2014/main" id="{E5795650-C913-B9E4-E9BC-ED59845D7163}"/>
              </a:ext>
            </a:extLst>
          </p:cNvPr>
          <p:cNvSpPr txBox="1"/>
          <p:nvPr/>
        </p:nvSpPr>
        <p:spPr>
          <a:xfrm>
            <a:off x="6014015" y="2743538"/>
            <a:ext cx="2127662" cy="400110"/>
          </a:xfrm>
          <a:prstGeom prst="rect">
            <a:avLst/>
          </a:prstGeom>
          <a:noFill/>
        </p:spPr>
        <p:txBody>
          <a:bodyPr wrap="square" rtlCol="0">
            <a:spAutoFit/>
          </a:bodyPr>
          <a:lstStyle/>
          <a:p>
            <a:r>
              <a:rPr lang="en-US" sz="2000" b="1" dirty="0">
                <a:solidFill>
                  <a:schemeClr val="bg1"/>
                </a:solidFill>
              </a:rPr>
              <a:t>Advantages:</a:t>
            </a:r>
          </a:p>
        </p:txBody>
      </p:sp>
      <p:sp>
        <p:nvSpPr>
          <p:cNvPr id="23" name="TextBox 22">
            <a:extLst>
              <a:ext uri="{FF2B5EF4-FFF2-40B4-BE49-F238E27FC236}">
                <a16:creationId xmlns:a16="http://schemas.microsoft.com/office/drawing/2014/main" id="{0D983057-2274-75A2-12E6-0F4AD792C31B}"/>
              </a:ext>
            </a:extLst>
          </p:cNvPr>
          <p:cNvSpPr txBox="1"/>
          <p:nvPr/>
        </p:nvSpPr>
        <p:spPr>
          <a:xfrm>
            <a:off x="6014014" y="5482227"/>
            <a:ext cx="2268340" cy="400110"/>
          </a:xfrm>
          <a:prstGeom prst="rect">
            <a:avLst/>
          </a:prstGeom>
          <a:noFill/>
        </p:spPr>
        <p:txBody>
          <a:bodyPr wrap="square" rtlCol="0">
            <a:spAutoFit/>
          </a:bodyPr>
          <a:lstStyle/>
          <a:p>
            <a:r>
              <a:rPr lang="en-US" sz="2000" b="1" dirty="0">
                <a:solidFill>
                  <a:schemeClr val="bg1"/>
                </a:solidFill>
              </a:rPr>
              <a:t>Disadvantages:</a:t>
            </a:r>
          </a:p>
        </p:txBody>
      </p:sp>
      <p:sp>
        <p:nvSpPr>
          <p:cNvPr id="24" name="TextBox 23">
            <a:extLst>
              <a:ext uri="{FF2B5EF4-FFF2-40B4-BE49-F238E27FC236}">
                <a16:creationId xmlns:a16="http://schemas.microsoft.com/office/drawing/2014/main" id="{8987CBA2-DCFD-8EA7-1385-29F7749EA5C5}"/>
              </a:ext>
            </a:extLst>
          </p:cNvPr>
          <p:cNvSpPr txBox="1"/>
          <p:nvPr/>
        </p:nvSpPr>
        <p:spPr>
          <a:xfrm>
            <a:off x="6038388" y="5961256"/>
            <a:ext cx="3096820" cy="58477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chemeClr val="bg1"/>
                </a:solidFill>
              </a:rPr>
              <a:t>Has more features but only for premium version</a:t>
            </a:r>
          </a:p>
        </p:txBody>
      </p:sp>
    </p:spTree>
    <p:extLst>
      <p:ext uri="{BB962C8B-B14F-4D97-AF65-F5344CB8AC3E}">
        <p14:creationId xmlns:p14="http://schemas.microsoft.com/office/powerpoint/2010/main" val="3553501799"/>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Related Work</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3</a:t>
              </a:r>
              <a:endParaRPr lang="en-US" sz="3200" dirty="0">
                <a:solidFill>
                  <a:schemeClr val="accent6"/>
                </a:solidFill>
                <a:latin typeface="Arial Rounded MT Bold" panose="020F0704030504030204" pitchFamily="34" charset="0"/>
              </a:endParaRPr>
            </a:p>
          </p:txBody>
        </p:sp>
      </p:grpSp>
      <p:sp>
        <p:nvSpPr>
          <p:cNvPr id="2" name="TextBox 1">
            <a:extLst>
              <a:ext uri="{FF2B5EF4-FFF2-40B4-BE49-F238E27FC236}">
                <a16:creationId xmlns:a16="http://schemas.microsoft.com/office/drawing/2014/main" id="{01FEDD76-8478-2E0C-A3ED-1F408DF6A4A2}"/>
              </a:ext>
            </a:extLst>
          </p:cNvPr>
          <p:cNvSpPr txBox="1"/>
          <p:nvPr/>
        </p:nvSpPr>
        <p:spPr>
          <a:xfrm>
            <a:off x="1097846" y="2472983"/>
            <a:ext cx="4494933" cy="892552"/>
          </a:xfrm>
          <a:prstGeom prst="rect">
            <a:avLst/>
          </a:prstGeom>
          <a:noFill/>
        </p:spPr>
        <p:txBody>
          <a:bodyPr wrap="square" rtlCol="0">
            <a:spAutoFit/>
          </a:bodyPr>
          <a:lstStyle/>
          <a:p>
            <a:pPr>
              <a:buClr>
                <a:schemeClr val="accent2"/>
              </a:buClr>
              <a:buSzPct val="200000"/>
            </a:pPr>
            <a:r>
              <a:rPr lang="da-DK" sz="3200" b="1" dirty="0">
                <a:solidFill>
                  <a:srgbClr val="F3B18B"/>
                </a:solidFill>
              </a:rPr>
              <a:t>     </a:t>
            </a:r>
            <a:r>
              <a:rPr lang="en-US" sz="3200" b="1" dirty="0" err="1">
                <a:solidFill>
                  <a:srgbClr val="F3B18B"/>
                </a:solidFill>
              </a:rPr>
              <a:t>MedMinder</a:t>
            </a:r>
            <a:endParaRPr lang="en-US" sz="3200" b="1" dirty="0">
              <a:solidFill>
                <a:srgbClr val="F3B18B"/>
              </a:solidFill>
            </a:endParaRPr>
          </a:p>
          <a:p>
            <a:pPr>
              <a:buClr>
                <a:schemeClr val="accent2"/>
              </a:buClr>
              <a:buSzPct val="200000"/>
            </a:pPr>
            <a:endParaRPr lang="da-DK" sz="2000" b="1" dirty="0">
              <a:solidFill>
                <a:srgbClr val="F3B18B"/>
              </a:solidFill>
            </a:endParaRPr>
          </a:p>
        </p:txBody>
      </p:sp>
      <p:sp>
        <p:nvSpPr>
          <p:cNvPr id="3" name="TextBox 2">
            <a:extLst>
              <a:ext uri="{FF2B5EF4-FFF2-40B4-BE49-F238E27FC236}">
                <a16:creationId xmlns:a16="http://schemas.microsoft.com/office/drawing/2014/main" id="{934CBDDE-7F14-D9B9-AA42-AAE82FED9DF9}"/>
              </a:ext>
            </a:extLst>
          </p:cNvPr>
          <p:cNvSpPr txBox="1"/>
          <p:nvPr/>
        </p:nvSpPr>
        <p:spPr>
          <a:xfrm>
            <a:off x="1786988" y="3034422"/>
            <a:ext cx="4899116" cy="280076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chemeClr val="bg1"/>
                </a:solidFill>
              </a:rPr>
              <a:t>Medication management tool that helps ensure you never forget to take your medications.</a:t>
            </a:r>
          </a:p>
          <a:p>
            <a:pPr marL="285750" indent="-285750">
              <a:buClr>
                <a:schemeClr val="bg1"/>
              </a:buClr>
              <a:buFont typeface="Arial" panose="020B0604020202020204" pitchFamily="34" charset="0"/>
              <a:buChar char="•"/>
            </a:pPr>
            <a:r>
              <a:rPr lang="en-US" sz="1600" dirty="0">
                <a:solidFill>
                  <a:schemeClr val="bg1"/>
                </a:solidFill>
              </a:rPr>
              <a:t>It provides notifications for refills and has a pill reminder alarm. </a:t>
            </a:r>
          </a:p>
          <a:p>
            <a:pPr marL="285750" indent="-285750">
              <a:buClr>
                <a:schemeClr val="bg1"/>
              </a:buClr>
              <a:buFont typeface="Arial" panose="020B0604020202020204" pitchFamily="34" charset="0"/>
              <a:buChar char="•"/>
            </a:pPr>
            <a:r>
              <a:rPr lang="en-US" sz="1600" dirty="0">
                <a:solidFill>
                  <a:schemeClr val="bg1"/>
                </a:solidFill>
              </a:rPr>
              <a:t>It also allows you to record all your medicines and the recommended dosage.</a:t>
            </a:r>
          </a:p>
          <a:p>
            <a:pPr marL="285750" indent="-285750">
              <a:buClr>
                <a:schemeClr val="bg1"/>
              </a:buClr>
              <a:buFont typeface="Arial" panose="020B0604020202020204" pitchFamily="34" charset="0"/>
              <a:buChar char="•"/>
            </a:pPr>
            <a:r>
              <a:rPr lang="en-US" sz="1600" dirty="0">
                <a:solidFill>
                  <a:schemeClr val="bg1"/>
                </a:solidFill>
              </a:rPr>
              <a:t>The app has a feature called “Med-Friend” that notifies a friend or family member in case you forget to take your medication.</a:t>
            </a:r>
          </a:p>
          <a:p>
            <a:pPr marL="285750" indent="-285750">
              <a:buClr>
                <a:schemeClr val="bg1"/>
              </a:buClr>
              <a:buFont typeface="Arial" panose="020B0604020202020204" pitchFamily="34" charset="0"/>
              <a:buChar char="•"/>
            </a:pPr>
            <a:r>
              <a:rPr lang="en-US" sz="1600" dirty="0">
                <a:solidFill>
                  <a:schemeClr val="bg1"/>
                </a:solidFill>
              </a:rPr>
              <a:t>It can synchronize all the family members’ medicine pillboxes in one place.</a:t>
            </a:r>
          </a:p>
        </p:txBody>
      </p:sp>
      <p:pic>
        <p:nvPicPr>
          <p:cNvPr id="4" name="Picture 2" descr="MedMinder">
            <a:extLst>
              <a:ext uri="{FF2B5EF4-FFF2-40B4-BE49-F238E27FC236}">
                <a16:creationId xmlns:a16="http://schemas.microsoft.com/office/drawing/2014/main" id="{4CA84BBC-9AD4-9ACE-1BEB-15170D48E0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406"/>
          <a:stretch/>
        </p:blipFill>
        <p:spPr bwMode="auto">
          <a:xfrm>
            <a:off x="2016450" y="1419439"/>
            <a:ext cx="1518058" cy="12624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07A9444-DEE4-CF67-67C2-B30C0304ADF9}"/>
              </a:ext>
            </a:extLst>
          </p:cNvPr>
          <p:cNvPicPr>
            <a:picLocks noChangeAspect="1"/>
          </p:cNvPicPr>
          <p:nvPr/>
        </p:nvPicPr>
        <p:blipFill>
          <a:blip r:embed="rId4"/>
          <a:stretch>
            <a:fillRect/>
          </a:stretch>
        </p:blipFill>
        <p:spPr>
          <a:xfrm>
            <a:off x="7074318" y="2728710"/>
            <a:ext cx="4536700" cy="3033334"/>
          </a:xfrm>
          <a:prstGeom prst="rect">
            <a:avLst/>
          </a:prstGeom>
        </p:spPr>
      </p:pic>
    </p:spTree>
    <p:extLst>
      <p:ext uri="{BB962C8B-B14F-4D97-AF65-F5344CB8AC3E}">
        <p14:creationId xmlns:p14="http://schemas.microsoft.com/office/powerpoint/2010/main" val="2827636060"/>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Proposed system</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04</a:t>
              </a:r>
              <a:endParaRPr lang="en-US" sz="3200" dirty="0">
                <a:solidFill>
                  <a:schemeClr val="accent6"/>
                </a:solidFill>
                <a:latin typeface="Arial Rounded MT Bold" panose="020F0704030504030204" pitchFamily="34" charset="0"/>
              </a:endParaRPr>
            </a:p>
          </p:txBody>
        </p:sp>
      </p:grpSp>
      <p:pic>
        <p:nvPicPr>
          <p:cNvPr id="3" name="Picture 2">
            <a:extLst>
              <a:ext uri="{FF2B5EF4-FFF2-40B4-BE49-F238E27FC236}">
                <a16:creationId xmlns:a16="http://schemas.microsoft.com/office/drawing/2014/main" id="{D106A693-4657-8F7B-B348-A5BCA9C8A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76" y="1315910"/>
            <a:ext cx="10022048" cy="5064252"/>
          </a:xfrm>
          <a:prstGeom prst="rect">
            <a:avLst/>
          </a:prstGeom>
        </p:spPr>
      </p:pic>
    </p:spTree>
    <p:extLst>
      <p:ext uri="{BB962C8B-B14F-4D97-AF65-F5344CB8AC3E}">
        <p14:creationId xmlns:p14="http://schemas.microsoft.com/office/powerpoint/2010/main" val="2219450387"/>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Diagrams</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
        <p:nvSpPr>
          <p:cNvPr id="3" name="TextBox 2">
            <a:extLst>
              <a:ext uri="{FF2B5EF4-FFF2-40B4-BE49-F238E27FC236}">
                <a16:creationId xmlns:a16="http://schemas.microsoft.com/office/drawing/2014/main" id="{73EC9875-0A38-2509-AD5F-3D60C7DCDA6E}"/>
              </a:ext>
            </a:extLst>
          </p:cNvPr>
          <p:cNvSpPr txBox="1"/>
          <p:nvPr/>
        </p:nvSpPr>
        <p:spPr>
          <a:xfrm>
            <a:off x="4263451" y="1141347"/>
            <a:ext cx="3665095" cy="655885"/>
          </a:xfrm>
          <a:prstGeom prst="rect">
            <a:avLst/>
          </a:prstGeom>
          <a:noFill/>
        </p:spPr>
        <p:txBody>
          <a:bodyPr wrap="square">
            <a:spAutoFit/>
          </a:bodyPr>
          <a:lstStyle/>
          <a:p>
            <a:pPr>
              <a:lnSpc>
                <a:spcPct val="107000"/>
              </a:lnSpc>
              <a:spcAft>
                <a:spcPts val="800"/>
              </a:spcAft>
            </a:pPr>
            <a:r>
              <a:rPr lang="en-US" sz="3600" b="1" dirty="0">
                <a:solidFill>
                  <a:schemeClr val="accent6"/>
                </a:solidFill>
                <a:effectLst/>
                <a:latin typeface="Times New Roman" panose="02020603050405020304" pitchFamily="18" charset="0"/>
                <a:ea typeface="CMBX10"/>
                <a:cs typeface="Arial" panose="020B0604020202020204" pitchFamily="34" charset="0"/>
              </a:rPr>
              <a:t>Context Diagram</a:t>
            </a:r>
            <a:endParaRPr lang="en-US" sz="3600" dirty="0">
              <a:solidFill>
                <a:schemeClr val="accent6"/>
              </a:solidFill>
              <a:effectLst/>
              <a:latin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28A4A98-29A0-3C67-07FA-3AFE6950A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71" y="2318427"/>
            <a:ext cx="11192656" cy="2880714"/>
          </a:xfrm>
          <a:prstGeom prst="rect">
            <a:avLst/>
          </a:prstGeom>
        </p:spPr>
      </p:pic>
    </p:spTree>
    <p:extLst>
      <p:ext uri="{BB962C8B-B14F-4D97-AF65-F5344CB8AC3E}">
        <p14:creationId xmlns:p14="http://schemas.microsoft.com/office/powerpoint/2010/main" val="1757696758"/>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Diagrams</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
        <p:nvSpPr>
          <p:cNvPr id="3" name="TextBox 2">
            <a:extLst>
              <a:ext uri="{FF2B5EF4-FFF2-40B4-BE49-F238E27FC236}">
                <a16:creationId xmlns:a16="http://schemas.microsoft.com/office/drawing/2014/main" id="{73EC9875-0A38-2509-AD5F-3D60C7DCDA6E}"/>
              </a:ext>
            </a:extLst>
          </p:cNvPr>
          <p:cNvSpPr txBox="1"/>
          <p:nvPr/>
        </p:nvSpPr>
        <p:spPr>
          <a:xfrm>
            <a:off x="4263451" y="1141347"/>
            <a:ext cx="4161021" cy="655885"/>
          </a:xfrm>
          <a:prstGeom prst="rect">
            <a:avLst/>
          </a:prstGeom>
          <a:noFill/>
        </p:spPr>
        <p:txBody>
          <a:bodyPr wrap="square">
            <a:spAutoFit/>
          </a:bodyPr>
          <a:lstStyle/>
          <a:p>
            <a:pPr>
              <a:lnSpc>
                <a:spcPct val="107000"/>
              </a:lnSpc>
              <a:spcAft>
                <a:spcPts val="800"/>
              </a:spcAft>
            </a:pPr>
            <a:r>
              <a:rPr lang="en-US" sz="3600" b="1" dirty="0">
                <a:solidFill>
                  <a:schemeClr val="accent6"/>
                </a:solidFill>
                <a:effectLst/>
                <a:latin typeface="Times New Roman" panose="02020603050405020304" pitchFamily="18" charset="0"/>
                <a:ea typeface="CMBX10"/>
                <a:cs typeface="Arial" panose="020B0604020202020204" pitchFamily="34" charset="0"/>
              </a:rPr>
              <a:t>Data Flow Diagram</a:t>
            </a:r>
            <a:endParaRPr lang="en-US" sz="3600" dirty="0">
              <a:solidFill>
                <a:schemeClr val="accent6"/>
              </a:solidFill>
              <a:effectLst/>
              <a:latin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ED20BBB-412D-B6DA-2FA2-CFF93B326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513"/>
          <a:stretch>
            <a:fillRect/>
          </a:stretch>
        </p:blipFill>
        <p:spPr>
          <a:xfrm>
            <a:off x="2800349" y="2022082"/>
            <a:ext cx="6591300" cy="4648200"/>
          </a:xfrm>
          <a:prstGeom prst="rect">
            <a:avLst/>
          </a:prstGeom>
          <a:noFill/>
          <a:ln>
            <a:noFill/>
          </a:ln>
        </p:spPr>
      </p:pic>
    </p:spTree>
    <p:extLst>
      <p:ext uri="{BB962C8B-B14F-4D97-AF65-F5344CB8AC3E}">
        <p14:creationId xmlns:p14="http://schemas.microsoft.com/office/powerpoint/2010/main" val="1520165486"/>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Diagrams</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
        <p:nvSpPr>
          <p:cNvPr id="3" name="TextBox 2">
            <a:extLst>
              <a:ext uri="{FF2B5EF4-FFF2-40B4-BE49-F238E27FC236}">
                <a16:creationId xmlns:a16="http://schemas.microsoft.com/office/drawing/2014/main" id="{73EC9875-0A38-2509-AD5F-3D60C7DCDA6E}"/>
              </a:ext>
            </a:extLst>
          </p:cNvPr>
          <p:cNvSpPr txBox="1"/>
          <p:nvPr/>
        </p:nvSpPr>
        <p:spPr>
          <a:xfrm>
            <a:off x="4263451" y="1141347"/>
            <a:ext cx="4161021" cy="655885"/>
          </a:xfrm>
          <a:prstGeom prst="rect">
            <a:avLst/>
          </a:prstGeom>
          <a:noFill/>
        </p:spPr>
        <p:txBody>
          <a:bodyPr wrap="square">
            <a:spAutoFit/>
          </a:bodyPr>
          <a:lstStyle/>
          <a:p>
            <a:pPr>
              <a:lnSpc>
                <a:spcPct val="107000"/>
              </a:lnSpc>
              <a:spcAft>
                <a:spcPts val="800"/>
              </a:spcAft>
            </a:pPr>
            <a:r>
              <a:rPr lang="en-US" sz="3600" b="1" dirty="0">
                <a:solidFill>
                  <a:schemeClr val="accent6"/>
                </a:solidFill>
                <a:effectLst/>
                <a:latin typeface="Times New Roman" panose="02020603050405020304" pitchFamily="18" charset="0"/>
                <a:ea typeface="CMBX10"/>
                <a:cs typeface="Arial" panose="020B0604020202020204" pitchFamily="34" charset="0"/>
              </a:rPr>
              <a:t>Use Case Diagram</a:t>
            </a:r>
            <a:endParaRPr lang="en-US" sz="3600" dirty="0">
              <a:solidFill>
                <a:schemeClr val="accent6"/>
              </a:solidFill>
              <a:effectLst/>
              <a:latin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BC85440-EFEE-6CB5-2407-16B77DAA8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144" y="1816128"/>
            <a:ext cx="3487712" cy="4857202"/>
          </a:xfrm>
          <a:prstGeom prst="rect">
            <a:avLst/>
          </a:prstGeom>
        </p:spPr>
      </p:pic>
    </p:spTree>
    <p:extLst>
      <p:ext uri="{BB962C8B-B14F-4D97-AF65-F5344CB8AC3E}">
        <p14:creationId xmlns:p14="http://schemas.microsoft.com/office/powerpoint/2010/main" val="819982316"/>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pic>
        <p:nvPicPr>
          <p:cNvPr id="9" name="Picture 8">
            <a:extLst>
              <a:ext uri="{FF2B5EF4-FFF2-40B4-BE49-F238E27FC236}">
                <a16:creationId xmlns:a16="http://schemas.microsoft.com/office/drawing/2014/main" id="{26A63FEF-FD54-679C-45E4-1A1D9382B9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74" y="96473"/>
            <a:ext cx="792760" cy="792760"/>
          </a:xfrm>
          <a:prstGeom prst="rect">
            <a:avLst/>
          </a:prstGeom>
        </p:spPr>
      </p:pic>
      <p:pic>
        <p:nvPicPr>
          <p:cNvPr id="22" name="Picture 21">
            <a:extLst>
              <a:ext uri="{FF2B5EF4-FFF2-40B4-BE49-F238E27FC236}">
                <a16:creationId xmlns:a16="http://schemas.microsoft.com/office/drawing/2014/main" id="{5B4D0D19-A5E4-84C6-7DD3-914FEC3E372F}"/>
              </a:ext>
            </a:extLst>
          </p:cNvPr>
          <p:cNvPicPr>
            <a:picLocks noChangeAspect="1"/>
          </p:cNvPicPr>
          <p:nvPr/>
        </p:nvPicPr>
        <p:blipFill rotWithShape="1">
          <a:blip r:embed="rId4"/>
          <a:srcRect t="4429" b="24344"/>
          <a:stretch/>
        </p:blipFill>
        <p:spPr>
          <a:xfrm>
            <a:off x="1004621" y="44577"/>
            <a:ext cx="787834" cy="792760"/>
          </a:xfrm>
          <a:prstGeom prst="rect">
            <a:avLst/>
          </a:prstGeom>
        </p:spPr>
      </p:pic>
      <p:pic>
        <p:nvPicPr>
          <p:cNvPr id="19" name="Google Shape;3791;p109">
            <a:extLst>
              <a:ext uri="{FF2B5EF4-FFF2-40B4-BE49-F238E27FC236}">
                <a16:creationId xmlns:a16="http://schemas.microsoft.com/office/drawing/2014/main" id="{01393409-DEA8-3223-C3DE-6D2BBFD4C223}"/>
              </a:ext>
            </a:extLst>
          </p:cNvPr>
          <p:cNvPicPr preferRelativeResize="0"/>
          <p:nvPr/>
        </p:nvPicPr>
        <p:blipFill>
          <a:blip r:embed="rId5"/>
          <a:srcRect t="6609" b="6609"/>
          <a:stretch/>
        </p:blipFill>
        <p:spPr>
          <a:xfrm flipH="1">
            <a:off x="8823730" y="1626844"/>
            <a:ext cx="1638402" cy="1524318"/>
          </a:xfrm>
          <a:prstGeom prst="ellipse">
            <a:avLst/>
          </a:prstGeom>
          <a:noFill/>
          <a:ln>
            <a:noFill/>
          </a:ln>
        </p:spPr>
      </p:pic>
      <p:pic>
        <p:nvPicPr>
          <p:cNvPr id="20" name="Google Shape;3793;p109">
            <a:extLst>
              <a:ext uri="{FF2B5EF4-FFF2-40B4-BE49-F238E27FC236}">
                <a16:creationId xmlns:a16="http://schemas.microsoft.com/office/drawing/2014/main" id="{D7C58817-6731-B74D-FFC8-5475727CC81F}"/>
              </a:ext>
            </a:extLst>
          </p:cNvPr>
          <p:cNvPicPr preferRelativeResize="0"/>
          <p:nvPr/>
        </p:nvPicPr>
        <p:blipFill>
          <a:blip r:embed="rId6"/>
          <a:srcRect t="1929" b="1929"/>
          <a:stretch/>
        </p:blipFill>
        <p:spPr>
          <a:xfrm>
            <a:off x="6437256" y="1626740"/>
            <a:ext cx="1638402" cy="1524318"/>
          </a:xfrm>
          <a:prstGeom prst="ellipse">
            <a:avLst/>
          </a:prstGeom>
          <a:noFill/>
          <a:ln>
            <a:noFill/>
          </a:ln>
        </p:spPr>
      </p:pic>
      <p:pic>
        <p:nvPicPr>
          <p:cNvPr id="21" name="Google Shape;3795;p109">
            <a:extLst>
              <a:ext uri="{FF2B5EF4-FFF2-40B4-BE49-F238E27FC236}">
                <a16:creationId xmlns:a16="http://schemas.microsoft.com/office/drawing/2014/main" id="{B40C3977-7D73-3F11-E479-3C3203F93912}"/>
              </a:ext>
            </a:extLst>
          </p:cNvPr>
          <p:cNvPicPr preferRelativeResize="0"/>
          <p:nvPr/>
        </p:nvPicPr>
        <p:blipFill rotWithShape="1">
          <a:blip r:embed="rId7"/>
          <a:srcRect l="2262" t="16639" r="-2262" b="5787"/>
          <a:stretch/>
        </p:blipFill>
        <p:spPr>
          <a:xfrm>
            <a:off x="4050264" y="1634884"/>
            <a:ext cx="1638402" cy="1524318"/>
          </a:xfrm>
          <a:prstGeom prst="ellipse">
            <a:avLst/>
          </a:prstGeom>
          <a:noFill/>
          <a:ln>
            <a:noFill/>
          </a:ln>
        </p:spPr>
      </p:pic>
      <p:pic>
        <p:nvPicPr>
          <p:cNvPr id="28" name="Google Shape;3791;p109">
            <a:extLst>
              <a:ext uri="{FF2B5EF4-FFF2-40B4-BE49-F238E27FC236}">
                <a16:creationId xmlns:a16="http://schemas.microsoft.com/office/drawing/2014/main" id="{94F051D4-0546-7C14-B6AE-4FADA08B04BC}"/>
              </a:ext>
            </a:extLst>
          </p:cNvPr>
          <p:cNvPicPr preferRelativeResize="0"/>
          <p:nvPr/>
        </p:nvPicPr>
        <p:blipFill rotWithShape="1">
          <a:blip r:embed="rId8"/>
          <a:srcRect l="74" t="2222" r="-74" b="28000"/>
          <a:stretch/>
        </p:blipFill>
        <p:spPr>
          <a:xfrm flipH="1">
            <a:off x="7605373" y="4226430"/>
            <a:ext cx="1638402" cy="1524318"/>
          </a:xfrm>
          <a:prstGeom prst="ellipse">
            <a:avLst/>
          </a:prstGeom>
          <a:noFill/>
          <a:ln>
            <a:noFill/>
          </a:ln>
        </p:spPr>
      </p:pic>
      <p:pic>
        <p:nvPicPr>
          <p:cNvPr id="29" name="Google Shape;3793;p109">
            <a:extLst>
              <a:ext uri="{FF2B5EF4-FFF2-40B4-BE49-F238E27FC236}">
                <a16:creationId xmlns:a16="http://schemas.microsoft.com/office/drawing/2014/main" id="{46CC2AB2-369A-E0E0-F8D4-4BD7C68B2688}"/>
              </a:ext>
            </a:extLst>
          </p:cNvPr>
          <p:cNvPicPr preferRelativeResize="0"/>
          <p:nvPr/>
        </p:nvPicPr>
        <p:blipFill rotWithShape="1">
          <a:blip r:embed="rId9"/>
          <a:srcRect l="37" t="14683" r="-37" b="32983"/>
          <a:stretch/>
        </p:blipFill>
        <p:spPr>
          <a:xfrm>
            <a:off x="5218899" y="4216600"/>
            <a:ext cx="1638402" cy="1524318"/>
          </a:xfrm>
          <a:prstGeom prst="ellipse">
            <a:avLst/>
          </a:prstGeom>
          <a:noFill/>
          <a:ln>
            <a:noFill/>
          </a:ln>
        </p:spPr>
      </p:pic>
      <p:pic>
        <p:nvPicPr>
          <p:cNvPr id="30" name="Google Shape;3795;p109">
            <a:extLst>
              <a:ext uri="{FF2B5EF4-FFF2-40B4-BE49-F238E27FC236}">
                <a16:creationId xmlns:a16="http://schemas.microsoft.com/office/drawing/2014/main" id="{67C61466-2B86-5977-75C0-0961B6D18210}"/>
              </a:ext>
            </a:extLst>
          </p:cNvPr>
          <p:cNvPicPr preferRelativeResize="0"/>
          <p:nvPr/>
        </p:nvPicPr>
        <p:blipFill rotWithShape="1">
          <a:blip r:embed="rId10"/>
          <a:srcRect l="667" t="9732" r="-667" b="15760"/>
          <a:stretch/>
        </p:blipFill>
        <p:spPr>
          <a:xfrm>
            <a:off x="2773539" y="4215016"/>
            <a:ext cx="1638402" cy="1524318"/>
          </a:xfrm>
          <a:prstGeom prst="ellipse">
            <a:avLst/>
          </a:prstGeom>
          <a:noFill/>
          <a:ln>
            <a:noFill/>
          </a:ln>
        </p:spPr>
      </p:pic>
      <p:pic>
        <p:nvPicPr>
          <p:cNvPr id="34" name="Google Shape;3795;p109">
            <a:extLst>
              <a:ext uri="{FF2B5EF4-FFF2-40B4-BE49-F238E27FC236}">
                <a16:creationId xmlns:a16="http://schemas.microsoft.com/office/drawing/2014/main" id="{33814212-7BEE-3268-30B3-F33AEF903C6C}"/>
              </a:ext>
            </a:extLst>
          </p:cNvPr>
          <p:cNvPicPr preferRelativeResize="0"/>
          <p:nvPr/>
        </p:nvPicPr>
        <p:blipFill rotWithShape="1">
          <a:blip r:embed="rId11"/>
          <a:srcRect l="-522" t="17148" r="522" b="40856"/>
          <a:stretch/>
        </p:blipFill>
        <p:spPr>
          <a:xfrm>
            <a:off x="1813079" y="1648049"/>
            <a:ext cx="1638402" cy="1524318"/>
          </a:xfrm>
          <a:prstGeom prst="ellipse">
            <a:avLst/>
          </a:prstGeom>
          <a:noFill/>
          <a:ln>
            <a:noFill/>
          </a:ln>
        </p:spPr>
      </p:pic>
      <p:sp>
        <p:nvSpPr>
          <p:cNvPr id="38" name="TextBox 37">
            <a:extLst>
              <a:ext uri="{FF2B5EF4-FFF2-40B4-BE49-F238E27FC236}">
                <a16:creationId xmlns:a16="http://schemas.microsoft.com/office/drawing/2014/main" id="{FE7D2DB6-1924-52D5-FB52-EF6BB61B6000}"/>
              </a:ext>
            </a:extLst>
          </p:cNvPr>
          <p:cNvSpPr txBox="1"/>
          <p:nvPr/>
        </p:nvSpPr>
        <p:spPr>
          <a:xfrm>
            <a:off x="4290739" y="261008"/>
            <a:ext cx="3494722" cy="1015663"/>
          </a:xfrm>
          <a:prstGeom prst="rect">
            <a:avLst/>
          </a:prstGeom>
          <a:noFill/>
        </p:spPr>
        <p:txBody>
          <a:bodyPr wrap="square">
            <a:spAutoFit/>
          </a:bodyPr>
          <a:lstStyle/>
          <a:p>
            <a:r>
              <a:rPr lang="en" sz="6000" b="1" dirty="0">
                <a:solidFill>
                  <a:schemeClr val="accent6"/>
                </a:solidFill>
                <a:latin typeface="Bahnschrift" panose="020B0502040204020203" pitchFamily="34" charset="0"/>
              </a:rPr>
              <a:t>Our Team</a:t>
            </a:r>
            <a:endParaRPr lang="en-US" sz="6000" b="1" dirty="0">
              <a:solidFill>
                <a:schemeClr val="accent6"/>
              </a:solidFill>
              <a:latin typeface="Bahnschrift" panose="020B0502040204020203" pitchFamily="34" charset="0"/>
            </a:endParaRPr>
          </a:p>
        </p:txBody>
      </p:sp>
      <p:sp>
        <p:nvSpPr>
          <p:cNvPr id="39" name="TextBox 38">
            <a:extLst>
              <a:ext uri="{FF2B5EF4-FFF2-40B4-BE49-F238E27FC236}">
                <a16:creationId xmlns:a16="http://schemas.microsoft.com/office/drawing/2014/main" id="{8EB2795A-46CE-663A-20B4-9E71ACF39696}"/>
              </a:ext>
            </a:extLst>
          </p:cNvPr>
          <p:cNvSpPr txBox="1"/>
          <p:nvPr/>
        </p:nvSpPr>
        <p:spPr>
          <a:xfrm>
            <a:off x="1916661" y="3135818"/>
            <a:ext cx="1431237" cy="830997"/>
          </a:xfrm>
          <a:prstGeom prst="rect">
            <a:avLst/>
          </a:prstGeom>
          <a:noFill/>
        </p:spPr>
        <p:txBody>
          <a:bodyPr wrap="square" rtlCol="0">
            <a:spAutoFit/>
          </a:bodyPr>
          <a:lstStyle/>
          <a:p>
            <a:pPr algn="ctr"/>
            <a:r>
              <a:rPr lang="en-US" sz="2400" b="1" dirty="0">
                <a:solidFill>
                  <a:schemeClr val="accent6"/>
                </a:solidFill>
              </a:rPr>
              <a:t>Nada Hamdy</a:t>
            </a:r>
          </a:p>
        </p:txBody>
      </p:sp>
      <p:sp>
        <p:nvSpPr>
          <p:cNvPr id="40" name="TextBox 39">
            <a:extLst>
              <a:ext uri="{FF2B5EF4-FFF2-40B4-BE49-F238E27FC236}">
                <a16:creationId xmlns:a16="http://schemas.microsoft.com/office/drawing/2014/main" id="{6D94F1AB-CE51-5421-5ED6-B93D7C8E869A}"/>
              </a:ext>
            </a:extLst>
          </p:cNvPr>
          <p:cNvSpPr txBox="1"/>
          <p:nvPr/>
        </p:nvSpPr>
        <p:spPr>
          <a:xfrm>
            <a:off x="3933575" y="3168478"/>
            <a:ext cx="1871780" cy="830997"/>
          </a:xfrm>
          <a:prstGeom prst="rect">
            <a:avLst/>
          </a:prstGeom>
          <a:noFill/>
        </p:spPr>
        <p:txBody>
          <a:bodyPr wrap="square" rtlCol="0">
            <a:spAutoFit/>
          </a:bodyPr>
          <a:lstStyle/>
          <a:p>
            <a:pPr algn="ctr"/>
            <a:r>
              <a:rPr lang="en-US" sz="2400" b="1" dirty="0">
                <a:solidFill>
                  <a:schemeClr val="accent6"/>
                </a:solidFill>
              </a:rPr>
              <a:t>Noha Mohamed</a:t>
            </a:r>
          </a:p>
        </p:txBody>
      </p:sp>
      <p:sp>
        <p:nvSpPr>
          <p:cNvPr id="41" name="TextBox 40">
            <a:extLst>
              <a:ext uri="{FF2B5EF4-FFF2-40B4-BE49-F238E27FC236}">
                <a16:creationId xmlns:a16="http://schemas.microsoft.com/office/drawing/2014/main" id="{572C615C-33FC-2699-52E3-376CF490BCAD}"/>
              </a:ext>
            </a:extLst>
          </p:cNvPr>
          <p:cNvSpPr txBox="1"/>
          <p:nvPr/>
        </p:nvSpPr>
        <p:spPr>
          <a:xfrm>
            <a:off x="6386647" y="3135817"/>
            <a:ext cx="1871780" cy="830997"/>
          </a:xfrm>
          <a:prstGeom prst="rect">
            <a:avLst/>
          </a:prstGeom>
          <a:noFill/>
        </p:spPr>
        <p:txBody>
          <a:bodyPr wrap="square" rtlCol="0">
            <a:spAutoFit/>
          </a:bodyPr>
          <a:lstStyle/>
          <a:p>
            <a:pPr algn="ctr"/>
            <a:r>
              <a:rPr lang="en-US" sz="2400" b="1" dirty="0">
                <a:solidFill>
                  <a:schemeClr val="accent6"/>
                </a:solidFill>
              </a:rPr>
              <a:t>Rehab Mohamed</a:t>
            </a:r>
          </a:p>
        </p:txBody>
      </p:sp>
      <p:sp>
        <p:nvSpPr>
          <p:cNvPr id="42" name="TextBox 41">
            <a:extLst>
              <a:ext uri="{FF2B5EF4-FFF2-40B4-BE49-F238E27FC236}">
                <a16:creationId xmlns:a16="http://schemas.microsoft.com/office/drawing/2014/main" id="{7DE8877F-B2C3-8152-E727-A1E17FEFB106}"/>
              </a:ext>
            </a:extLst>
          </p:cNvPr>
          <p:cNvSpPr txBox="1"/>
          <p:nvPr/>
        </p:nvSpPr>
        <p:spPr>
          <a:xfrm>
            <a:off x="8839719" y="3168477"/>
            <a:ext cx="1871780" cy="830997"/>
          </a:xfrm>
          <a:prstGeom prst="rect">
            <a:avLst/>
          </a:prstGeom>
          <a:noFill/>
        </p:spPr>
        <p:txBody>
          <a:bodyPr wrap="square" rtlCol="0">
            <a:spAutoFit/>
          </a:bodyPr>
          <a:lstStyle/>
          <a:p>
            <a:pPr algn="ctr"/>
            <a:r>
              <a:rPr lang="en-US" sz="2400" b="1" dirty="0">
                <a:solidFill>
                  <a:schemeClr val="accent6"/>
                </a:solidFill>
              </a:rPr>
              <a:t>Rehab Hassan</a:t>
            </a:r>
          </a:p>
        </p:txBody>
      </p:sp>
      <p:sp>
        <p:nvSpPr>
          <p:cNvPr id="43" name="TextBox 42">
            <a:extLst>
              <a:ext uri="{FF2B5EF4-FFF2-40B4-BE49-F238E27FC236}">
                <a16:creationId xmlns:a16="http://schemas.microsoft.com/office/drawing/2014/main" id="{DC0FE9D8-A059-0677-0062-8C9A5F598790}"/>
              </a:ext>
            </a:extLst>
          </p:cNvPr>
          <p:cNvSpPr txBox="1"/>
          <p:nvPr/>
        </p:nvSpPr>
        <p:spPr>
          <a:xfrm>
            <a:off x="2714848" y="5750748"/>
            <a:ext cx="1871780" cy="830997"/>
          </a:xfrm>
          <a:prstGeom prst="rect">
            <a:avLst/>
          </a:prstGeom>
          <a:noFill/>
        </p:spPr>
        <p:txBody>
          <a:bodyPr wrap="square" rtlCol="0">
            <a:spAutoFit/>
          </a:bodyPr>
          <a:lstStyle/>
          <a:p>
            <a:pPr algn="ctr"/>
            <a:r>
              <a:rPr lang="en-US" sz="2400" b="1" dirty="0">
                <a:solidFill>
                  <a:schemeClr val="accent6"/>
                </a:solidFill>
              </a:rPr>
              <a:t>Nader </a:t>
            </a:r>
            <a:r>
              <a:rPr lang="en-US" sz="2400" b="1" dirty="0" err="1">
                <a:solidFill>
                  <a:schemeClr val="accent6"/>
                </a:solidFill>
              </a:rPr>
              <a:t>Erian</a:t>
            </a:r>
            <a:endParaRPr lang="en-US" sz="2400" b="1" dirty="0">
              <a:solidFill>
                <a:schemeClr val="accent6"/>
              </a:solidFill>
            </a:endParaRPr>
          </a:p>
        </p:txBody>
      </p:sp>
      <p:sp>
        <p:nvSpPr>
          <p:cNvPr id="44" name="TextBox 43">
            <a:extLst>
              <a:ext uri="{FF2B5EF4-FFF2-40B4-BE49-F238E27FC236}">
                <a16:creationId xmlns:a16="http://schemas.microsoft.com/office/drawing/2014/main" id="{9144E611-D2E3-6F80-4666-7619CF328364}"/>
              </a:ext>
            </a:extLst>
          </p:cNvPr>
          <p:cNvSpPr txBox="1"/>
          <p:nvPr/>
        </p:nvSpPr>
        <p:spPr>
          <a:xfrm>
            <a:off x="5160013" y="5739334"/>
            <a:ext cx="1871780" cy="830997"/>
          </a:xfrm>
          <a:prstGeom prst="rect">
            <a:avLst/>
          </a:prstGeom>
          <a:noFill/>
        </p:spPr>
        <p:txBody>
          <a:bodyPr wrap="square" rtlCol="0">
            <a:spAutoFit/>
          </a:bodyPr>
          <a:lstStyle/>
          <a:p>
            <a:pPr algn="ctr"/>
            <a:r>
              <a:rPr lang="en-US" sz="2400" b="1" dirty="0">
                <a:solidFill>
                  <a:schemeClr val="accent6"/>
                </a:solidFill>
              </a:rPr>
              <a:t>Ahmed </a:t>
            </a:r>
            <a:r>
              <a:rPr lang="en-US" sz="2400" b="1" dirty="0" err="1">
                <a:solidFill>
                  <a:schemeClr val="accent6"/>
                </a:solidFill>
              </a:rPr>
              <a:t>Alhoseny</a:t>
            </a:r>
            <a:endParaRPr lang="en-US" sz="2400" b="1" dirty="0">
              <a:solidFill>
                <a:schemeClr val="accent6"/>
              </a:solidFill>
            </a:endParaRPr>
          </a:p>
        </p:txBody>
      </p:sp>
      <p:sp>
        <p:nvSpPr>
          <p:cNvPr id="45" name="TextBox 44">
            <a:extLst>
              <a:ext uri="{FF2B5EF4-FFF2-40B4-BE49-F238E27FC236}">
                <a16:creationId xmlns:a16="http://schemas.microsoft.com/office/drawing/2014/main" id="{4DCC74C5-789D-960B-1BE3-D3E2D4950AE0}"/>
              </a:ext>
            </a:extLst>
          </p:cNvPr>
          <p:cNvSpPr txBox="1"/>
          <p:nvPr/>
        </p:nvSpPr>
        <p:spPr>
          <a:xfrm>
            <a:off x="7546681" y="5739333"/>
            <a:ext cx="1871780" cy="830997"/>
          </a:xfrm>
          <a:prstGeom prst="rect">
            <a:avLst/>
          </a:prstGeom>
          <a:noFill/>
        </p:spPr>
        <p:txBody>
          <a:bodyPr wrap="square" rtlCol="0">
            <a:spAutoFit/>
          </a:bodyPr>
          <a:lstStyle/>
          <a:p>
            <a:pPr algn="ctr"/>
            <a:r>
              <a:rPr lang="en-US" sz="2400" b="1" dirty="0">
                <a:solidFill>
                  <a:schemeClr val="accent6"/>
                </a:solidFill>
              </a:rPr>
              <a:t>Amir </a:t>
            </a:r>
            <a:r>
              <a:rPr lang="en-US" sz="2400" b="1" dirty="0" err="1">
                <a:solidFill>
                  <a:schemeClr val="accent6"/>
                </a:solidFill>
              </a:rPr>
              <a:t>Gergeos</a:t>
            </a:r>
            <a:endParaRPr lang="en-US" sz="2400" b="1" dirty="0">
              <a:solidFill>
                <a:schemeClr val="accent6"/>
              </a:solidFill>
            </a:endParaRPr>
          </a:p>
        </p:txBody>
      </p:sp>
    </p:spTree>
    <p:extLst>
      <p:ext uri="{BB962C8B-B14F-4D97-AF65-F5344CB8AC3E}">
        <p14:creationId xmlns:p14="http://schemas.microsoft.com/office/powerpoint/2010/main" val="1040810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Diagrams</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
        <p:nvSpPr>
          <p:cNvPr id="3" name="TextBox 2">
            <a:extLst>
              <a:ext uri="{FF2B5EF4-FFF2-40B4-BE49-F238E27FC236}">
                <a16:creationId xmlns:a16="http://schemas.microsoft.com/office/drawing/2014/main" id="{73EC9875-0A38-2509-AD5F-3D60C7DCDA6E}"/>
              </a:ext>
            </a:extLst>
          </p:cNvPr>
          <p:cNvSpPr txBox="1"/>
          <p:nvPr/>
        </p:nvSpPr>
        <p:spPr>
          <a:xfrm>
            <a:off x="4263451" y="1141347"/>
            <a:ext cx="3636365" cy="655885"/>
          </a:xfrm>
          <a:prstGeom prst="rect">
            <a:avLst/>
          </a:prstGeom>
          <a:noFill/>
        </p:spPr>
        <p:txBody>
          <a:bodyPr wrap="square">
            <a:spAutoFit/>
          </a:bodyPr>
          <a:lstStyle/>
          <a:p>
            <a:pPr>
              <a:lnSpc>
                <a:spcPct val="107000"/>
              </a:lnSpc>
              <a:spcAft>
                <a:spcPts val="800"/>
              </a:spcAft>
            </a:pPr>
            <a:r>
              <a:rPr lang="en-US" sz="3600" b="1" dirty="0">
                <a:solidFill>
                  <a:schemeClr val="accent6"/>
                </a:solidFill>
                <a:effectLst/>
                <a:latin typeface="Times New Roman" panose="02020603050405020304" pitchFamily="18" charset="0"/>
                <a:ea typeface="CMBX10"/>
                <a:cs typeface="Arial" panose="020B0604020202020204" pitchFamily="34" charset="0"/>
              </a:rPr>
              <a:t>Activity Diagram</a:t>
            </a:r>
            <a:endParaRPr lang="en-US" sz="3600" dirty="0">
              <a:solidFill>
                <a:schemeClr val="accent6"/>
              </a:solidFill>
              <a:effectLst/>
              <a:latin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7279D95-4E87-A5E0-FDDF-11FA53326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842" y="2326514"/>
            <a:ext cx="2882066" cy="4246244"/>
          </a:xfrm>
          <a:prstGeom prst="rect">
            <a:avLst/>
          </a:prstGeom>
        </p:spPr>
      </p:pic>
      <p:pic>
        <p:nvPicPr>
          <p:cNvPr id="5" name="Picture 4">
            <a:extLst>
              <a:ext uri="{FF2B5EF4-FFF2-40B4-BE49-F238E27FC236}">
                <a16:creationId xmlns:a16="http://schemas.microsoft.com/office/drawing/2014/main" id="{3A786AB9-6ACB-6B5C-CA3A-F34F9323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315" y="2326514"/>
            <a:ext cx="4467225" cy="4246245"/>
          </a:xfrm>
          <a:prstGeom prst="rect">
            <a:avLst/>
          </a:prstGeom>
        </p:spPr>
      </p:pic>
    </p:spTree>
    <p:extLst>
      <p:ext uri="{BB962C8B-B14F-4D97-AF65-F5344CB8AC3E}">
        <p14:creationId xmlns:p14="http://schemas.microsoft.com/office/powerpoint/2010/main" val="713791225"/>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Diagrams</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
        <p:nvSpPr>
          <p:cNvPr id="3" name="TextBox 2">
            <a:extLst>
              <a:ext uri="{FF2B5EF4-FFF2-40B4-BE49-F238E27FC236}">
                <a16:creationId xmlns:a16="http://schemas.microsoft.com/office/drawing/2014/main" id="{73EC9875-0A38-2509-AD5F-3D60C7DCDA6E}"/>
              </a:ext>
            </a:extLst>
          </p:cNvPr>
          <p:cNvSpPr txBox="1"/>
          <p:nvPr/>
        </p:nvSpPr>
        <p:spPr>
          <a:xfrm>
            <a:off x="4263451" y="1141347"/>
            <a:ext cx="3636365" cy="655885"/>
          </a:xfrm>
          <a:prstGeom prst="rect">
            <a:avLst/>
          </a:prstGeom>
          <a:noFill/>
        </p:spPr>
        <p:txBody>
          <a:bodyPr wrap="square">
            <a:spAutoFit/>
          </a:bodyPr>
          <a:lstStyle/>
          <a:p>
            <a:pPr>
              <a:lnSpc>
                <a:spcPct val="107000"/>
              </a:lnSpc>
              <a:spcAft>
                <a:spcPts val="800"/>
              </a:spcAft>
            </a:pPr>
            <a:r>
              <a:rPr lang="en-US" sz="3600" b="1" dirty="0">
                <a:solidFill>
                  <a:schemeClr val="accent6"/>
                </a:solidFill>
                <a:effectLst/>
                <a:latin typeface="Times New Roman" panose="02020603050405020304" pitchFamily="18" charset="0"/>
                <a:ea typeface="CMBX10"/>
                <a:cs typeface="Arial" panose="020B0604020202020204" pitchFamily="34" charset="0"/>
              </a:rPr>
              <a:t>Activity Diagram</a:t>
            </a:r>
            <a:endParaRPr lang="en-US" sz="3600" dirty="0">
              <a:solidFill>
                <a:schemeClr val="accent6"/>
              </a:solidFill>
              <a:effectLst/>
              <a:latin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680C07B-22B7-E1B8-53CD-EE86EC948DEC}"/>
              </a:ext>
            </a:extLst>
          </p:cNvPr>
          <p:cNvPicPr>
            <a:picLocks noChangeAspect="1"/>
          </p:cNvPicPr>
          <p:nvPr/>
        </p:nvPicPr>
        <p:blipFill>
          <a:blip r:embed="rId3">
            <a:extLst>
              <a:ext uri="{28A0092B-C50C-407E-A947-70E740481C1C}">
                <a14:useLocalDpi xmlns:a14="http://schemas.microsoft.com/office/drawing/2010/main" val="0"/>
              </a:ext>
            </a:extLst>
          </a:blip>
          <a:srcRect l="6247" r="16061"/>
          <a:stretch>
            <a:fillRect/>
          </a:stretch>
        </p:blipFill>
        <p:spPr>
          <a:xfrm>
            <a:off x="1061799" y="1977480"/>
            <a:ext cx="5563854" cy="4635624"/>
          </a:xfrm>
          <a:prstGeom prst="rect">
            <a:avLst/>
          </a:prstGeom>
          <a:ln>
            <a:noFill/>
          </a:ln>
        </p:spPr>
      </p:pic>
      <p:pic>
        <p:nvPicPr>
          <p:cNvPr id="6" name="Picture 5">
            <a:extLst>
              <a:ext uri="{FF2B5EF4-FFF2-40B4-BE49-F238E27FC236}">
                <a16:creationId xmlns:a16="http://schemas.microsoft.com/office/drawing/2014/main" id="{7848AD79-5822-757E-17C1-6640C484B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994" y="1927064"/>
            <a:ext cx="2375426" cy="4681594"/>
          </a:xfrm>
          <a:prstGeom prst="rect">
            <a:avLst/>
          </a:prstGeom>
        </p:spPr>
      </p:pic>
    </p:spTree>
    <p:extLst>
      <p:ext uri="{BB962C8B-B14F-4D97-AF65-F5344CB8AC3E}">
        <p14:creationId xmlns:p14="http://schemas.microsoft.com/office/powerpoint/2010/main" val="2781861650"/>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Diagrams</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
        <p:nvSpPr>
          <p:cNvPr id="3" name="TextBox 2">
            <a:extLst>
              <a:ext uri="{FF2B5EF4-FFF2-40B4-BE49-F238E27FC236}">
                <a16:creationId xmlns:a16="http://schemas.microsoft.com/office/drawing/2014/main" id="{73EC9875-0A38-2509-AD5F-3D60C7DCDA6E}"/>
              </a:ext>
            </a:extLst>
          </p:cNvPr>
          <p:cNvSpPr txBox="1"/>
          <p:nvPr/>
        </p:nvSpPr>
        <p:spPr>
          <a:xfrm>
            <a:off x="4263451" y="1141347"/>
            <a:ext cx="3636365" cy="655885"/>
          </a:xfrm>
          <a:prstGeom prst="rect">
            <a:avLst/>
          </a:prstGeom>
          <a:noFill/>
        </p:spPr>
        <p:txBody>
          <a:bodyPr wrap="square">
            <a:spAutoFit/>
          </a:bodyPr>
          <a:lstStyle/>
          <a:p>
            <a:pPr>
              <a:lnSpc>
                <a:spcPct val="107000"/>
              </a:lnSpc>
              <a:spcAft>
                <a:spcPts val="800"/>
              </a:spcAft>
            </a:pPr>
            <a:r>
              <a:rPr lang="en-US" sz="3600" b="1" dirty="0">
                <a:solidFill>
                  <a:schemeClr val="accent6"/>
                </a:solidFill>
                <a:effectLst/>
                <a:latin typeface="Times New Roman" panose="02020603050405020304" pitchFamily="18" charset="0"/>
                <a:ea typeface="CMBX10"/>
                <a:cs typeface="Arial" panose="020B0604020202020204" pitchFamily="34" charset="0"/>
              </a:rPr>
              <a:t>Class Diagram</a:t>
            </a:r>
            <a:endParaRPr lang="en-US" sz="3600" dirty="0">
              <a:solidFill>
                <a:schemeClr val="accent6"/>
              </a:solidFill>
              <a:effectLst/>
              <a:latin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A2ED057-61AF-065A-7D25-F5202397B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933" y="1797232"/>
            <a:ext cx="6629400" cy="4892040"/>
          </a:xfrm>
          <a:prstGeom prst="rect">
            <a:avLst/>
          </a:prstGeom>
        </p:spPr>
      </p:pic>
    </p:spTree>
    <p:extLst>
      <p:ext uri="{BB962C8B-B14F-4D97-AF65-F5344CB8AC3E}">
        <p14:creationId xmlns:p14="http://schemas.microsoft.com/office/powerpoint/2010/main" val="3022386216"/>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a:solidFill>
                  <a:schemeClr val="accent6"/>
                </a:solidFill>
              </a:rPr>
              <a:t>Diagrams</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
        <p:nvSpPr>
          <p:cNvPr id="3" name="TextBox 2">
            <a:extLst>
              <a:ext uri="{FF2B5EF4-FFF2-40B4-BE49-F238E27FC236}">
                <a16:creationId xmlns:a16="http://schemas.microsoft.com/office/drawing/2014/main" id="{73EC9875-0A38-2509-AD5F-3D60C7DCDA6E}"/>
              </a:ext>
            </a:extLst>
          </p:cNvPr>
          <p:cNvSpPr txBox="1"/>
          <p:nvPr/>
        </p:nvSpPr>
        <p:spPr>
          <a:xfrm>
            <a:off x="2434654" y="1141347"/>
            <a:ext cx="7458857" cy="655885"/>
          </a:xfrm>
          <a:prstGeom prst="rect">
            <a:avLst/>
          </a:prstGeom>
          <a:noFill/>
        </p:spPr>
        <p:txBody>
          <a:bodyPr wrap="square">
            <a:spAutoFit/>
          </a:bodyPr>
          <a:lstStyle/>
          <a:p>
            <a:pPr>
              <a:lnSpc>
                <a:spcPct val="107000"/>
              </a:lnSpc>
              <a:spcAft>
                <a:spcPts val="800"/>
              </a:spcAft>
            </a:pPr>
            <a:r>
              <a:rPr lang="en-US" sz="3600" b="1" dirty="0">
                <a:solidFill>
                  <a:schemeClr val="accent6"/>
                </a:solidFill>
                <a:effectLst/>
                <a:latin typeface="Times New Roman" panose="02020603050405020304" pitchFamily="18" charset="0"/>
                <a:ea typeface="CMBX10"/>
                <a:cs typeface="Arial" panose="020B0604020202020204" pitchFamily="34" charset="0"/>
              </a:rPr>
              <a:t>Relational Database Diagram (ERD)</a:t>
            </a:r>
            <a:endParaRPr lang="en-US" sz="3600" dirty="0">
              <a:solidFill>
                <a:schemeClr val="accent6"/>
              </a:solidFill>
              <a:effectLst/>
              <a:latin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3BA876D-E926-C7B5-D07C-769A5D979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693" y="1887172"/>
            <a:ext cx="7124650" cy="4789348"/>
          </a:xfrm>
          <a:prstGeom prst="rect">
            <a:avLst/>
          </a:prstGeom>
        </p:spPr>
      </p:pic>
    </p:spTree>
    <p:extLst>
      <p:ext uri="{BB962C8B-B14F-4D97-AF65-F5344CB8AC3E}">
        <p14:creationId xmlns:p14="http://schemas.microsoft.com/office/powerpoint/2010/main" val="1725726972"/>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0" name="Group 9">
            <a:extLst>
              <a:ext uri="{FF2B5EF4-FFF2-40B4-BE49-F238E27FC236}">
                <a16:creationId xmlns:a16="http://schemas.microsoft.com/office/drawing/2014/main" id="{D5643369-ECCB-0DC2-EDCE-AF6984205CE1}"/>
              </a:ext>
            </a:extLst>
          </p:cNvPr>
          <p:cNvGrpSpPr/>
          <p:nvPr/>
        </p:nvGrpSpPr>
        <p:grpSpPr>
          <a:xfrm>
            <a:off x="2319294" y="1848156"/>
            <a:ext cx="5787923" cy="894760"/>
            <a:chOff x="2319294" y="1848156"/>
            <a:chExt cx="5787923" cy="894760"/>
          </a:xfrm>
        </p:grpSpPr>
        <p:sp>
          <p:nvSpPr>
            <p:cNvPr id="2" name="TextBox 1">
              <a:extLst>
                <a:ext uri="{FF2B5EF4-FFF2-40B4-BE49-F238E27FC236}">
                  <a16:creationId xmlns:a16="http://schemas.microsoft.com/office/drawing/2014/main" id="{0F868965-5BF9-AF29-FAE3-FC39A160372E}"/>
                </a:ext>
              </a:extLst>
            </p:cNvPr>
            <p:cNvSpPr txBox="1"/>
            <p:nvPr/>
          </p:nvSpPr>
          <p:spPr>
            <a:xfrm>
              <a:off x="3403773" y="1903518"/>
              <a:ext cx="4703444" cy="830997"/>
            </a:xfrm>
            <a:prstGeom prst="rect">
              <a:avLst/>
            </a:prstGeom>
            <a:noFill/>
          </p:spPr>
          <p:txBody>
            <a:bodyPr wrap="square">
              <a:spAutoFit/>
            </a:bodyPr>
            <a:lstStyle/>
            <a:p>
              <a:r>
                <a:rPr lang="en-US" sz="4800" b="1" dirty="0">
                  <a:solidFill>
                    <a:schemeClr val="accent6"/>
                  </a:solidFill>
                  <a:latin typeface="+mn-lt"/>
                </a:rPr>
                <a:t>FLUTTER</a:t>
              </a:r>
              <a:endParaRPr lang="ar-EG" sz="4800" b="1" dirty="0">
                <a:solidFill>
                  <a:schemeClr val="accent6"/>
                </a:solidFill>
                <a:latin typeface="+mn-lt"/>
              </a:endParaRPr>
            </a:p>
          </p:txBody>
        </p:sp>
        <p:sp>
          <p:nvSpPr>
            <p:cNvPr id="5" name="Google Shape;1295;p59">
              <a:extLst>
                <a:ext uri="{FF2B5EF4-FFF2-40B4-BE49-F238E27FC236}">
                  <a16:creationId xmlns:a16="http://schemas.microsoft.com/office/drawing/2014/main" id="{86117B87-10E7-C707-1C73-6FA5E600D683}"/>
                </a:ext>
              </a:extLst>
            </p:cNvPr>
            <p:cNvSpPr/>
            <p:nvPr/>
          </p:nvSpPr>
          <p:spPr>
            <a:xfrm>
              <a:off x="2319294" y="1848156"/>
              <a:ext cx="952361" cy="894760"/>
            </a:xfrm>
            <a:custGeom>
              <a:avLst/>
              <a:gdLst/>
              <a:ahLst/>
              <a:cxnLst/>
              <a:rect l="l" t="t" r="r" b="b"/>
              <a:pathLst>
                <a:path w="24754" h="23786" extrusionOk="0">
                  <a:moveTo>
                    <a:pt x="7290" y="1406"/>
                  </a:moveTo>
                  <a:cubicBezTo>
                    <a:pt x="4097" y="2942"/>
                    <a:pt x="257" y="6621"/>
                    <a:pt x="14" y="10138"/>
                  </a:cubicBezTo>
                  <a:cubicBezTo>
                    <a:pt x="-228" y="13655"/>
                    <a:pt x="2642" y="20527"/>
                    <a:pt x="5835" y="22508"/>
                  </a:cubicBezTo>
                  <a:cubicBezTo>
                    <a:pt x="9029" y="24489"/>
                    <a:pt x="16022" y="24044"/>
                    <a:pt x="19175" y="22023"/>
                  </a:cubicBezTo>
                  <a:cubicBezTo>
                    <a:pt x="22328" y="20002"/>
                    <a:pt x="24754" y="13897"/>
                    <a:pt x="24754" y="10380"/>
                  </a:cubicBezTo>
                  <a:cubicBezTo>
                    <a:pt x="24754" y="6863"/>
                    <a:pt x="22086" y="2417"/>
                    <a:pt x="19175" y="921"/>
                  </a:cubicBezTo>
                  <a:cubicBezTo>
                    <a:pt x="16264" y="-575"/>
                    <a:pt x="10484" y="-130"/>
                    <a:pt x="7290" y="1406"/>
                  </a:cubicBezTo>
                  <a:close/>
                </a:path>
              </a:pathLst>
            </a:custGeom>
            <a:solidFill>
              <a:schemeClr val="lt1"/>
            </a:solidFill>
            <a:ln>
              <a:noFill/>
            </a:ln>
          </p:spPr>
        </p:sp>
        <p:pic>
          <p:nvPicPr>
            <p:cNvPr id="6" name="Picture 5">
              <a:extLst>
                <a:ext uri="{FF2B5EF4-FFF2-40B4-BE49-F238E27FC236}">
                  <a16:creationId xmlns:a16="http://schemas.microsoft.com/office/drawing/2014/main" id="{8C5A191B-3E46-99B0-1FF8-772ADA368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2396681" y="1984303"/>
              <a:ext cx="914529" cy="670960"/>
            </a:xfrm>
            <a:prstGeom prst="rect">
              <a:avLst/>
            </a:prstGeom>
          </p:spPr>
        </p:pic>
      </p:grpSp>
      <p:grpSp>
        <p:nvGrpSpPr>
          <p:cNvPr id="11" name="Group 10">
            <a:extLst>
              <a:ext uri="{FF2B5EF4-FFF2-40B4-BE49-F238E27FC236}">
                <a16:creationId xmlns:a16="http://schemas.microsoft.com/office/drawing/2014/main" id="{0871033C-9184-49EA-1934-0BF89C02C914}"/>
              </a:ext>
            </a:extLst>
          </p:cNvPr>
          <p:cNvGrpSpPr/>
          <p:nvPr/>
        </p:nvGrpSpPr>
        <p:grpSpPr>
          <a:xfrm>
            <a:off x="2308548" y="3186574"/>
            <a:ext cx="6987852" cy="963842"/>
            <a:chOff x="2308548" y="3186574"/>
            <a:chExt cx="6987852" cy="963842"/>
          </a:xfrm>
        </p:grpSpPr>
        <p:sp>
          <p:nvSpPr>
            <p:cNvPr id="3" name="TextBox 2">
              <a:extLst>
                <a:ext uri="{FF2B5EF4-FFF2-40B4-BE49-F238E27FC236}">
                  <a16:creationId xmlns:a16="http://schemas.microsoft.com/office/drawing/2014/main" id="{7D24AA86-954F-3648-6519-33EFF7A54CD4}"/>
                </a:ext>
              </a:extLst>
            </p:cNvPr>
            <p:cNvSpPr txBox="1"/>
            <p:nvPr/>
          </p:nvSpPr>
          <p:spPr>
            <a:xfrm>
              <a:off x="3403772" y="3319419"/>
              <a:ext cx="5892628" cy="830997"/>
            </a:xfrm>
            <a:prstGeom prst="rect">
              <a:avLst/>
            </a:prstGeom>
            <a:noFill/>
          </p:spPr>
          <p:txBody>
            <a:bodyPr wrap="square">
              <a:spAutoFit/>
            </a:bodyPr>
            <a:lstStyle/>
            <a:p>
              <a:r>
                <a:rPr lang="en-US" sz="4800" b="1" dirty="0">
                  <a:solidFill>
                    <a:schemeClr val="accent6"/>
                  </a:solidFill>
                  <a:latin typeface="+mn-lt"/>
                </a:rPr>
                <a:t>Machine Learning</a:t>
              </a:r>
              <a:endParaRPr lang="ar-EG" sz="4800" b="1" dirty="0">
                <a:solidFill>
                  <a:schemeClr val="accent6"/>
                </a:solidFill>
                <a:latin typeface="+mn-lt"/>
              </a:endParaRPr>
            </a:p>
          </p:txBody>
        </p:sp>
        <p:pic>
          <p:nvPicPr>
            <p:cNvPr id="8" name="Picture 7">
              <a:extLst>
                <a:ext uri="{FF2B5EF4-FFF2-40B4-BE49-F238E27FC236}">
                  <a16:creationId xmlns:a16="http://schemas.microsoft.com/office/drawing/2014/main" id="{C93B8D45-B482-2641-CC20-6AD59498A6DA}"/>
                </a:ext>
              </a:extLst>
            </p:cNvPr>
            <p:cNvPicPr>
              <a:picLocks noChangeAspect="1"/>
            </p:cNvPicPr>
            <p:nvPr/>
          </p:nvPicPr>
          <p:blipFill>
            <a:blip r:embed="rId4"/>
            <a:stretch>
              <a:fillRect/>
            </a:stretch>
          </p:blipFill>
          <p:spPr>
            <a:xfrm>
              <a:off x="2308548" y="3186574"/>
              <a:ext cx="957155" cy="902286"/>
            </a:xfrm>
            <a:prstGeom prst="rect">
              <a:avLst/>
            </a:prstGeom>
          </p:spPr>
        </p:pic>
      </p:grpSp>
      <p:grpSp>
        <p:nvGrpSpPr>
          <p:cNvPr id="12" name="Group 11">
            <a:extLst>
              <a:ext uri="{FF2B5EF4-FFF2-40B4-BE49-F238E27FC236}">
                <a16:creationId xmlns:a16="http://schemas.microsoft.com/office/drawing/2014/main" id="{2C22BC42-39E7-2010-7B83-5A0BD6C2D511}"/>
              </a:ext>
            </a:extLst>
          </p:cNvPr>
          <p:cNvGrpSpPr/>
          <p:nvPr/>
        </p:nvGrpSpPr>
        <p:grpSpPr>
          <a:xfrm>
            <a:off x="2302452" y="4563968"/>
            <a:ext cx="7344467" cy="1016388"/>
            <a:chOff x="2302452" y="4563968"/>
            <a:chExt cx="7344467" cy="1016388"/>
          </a:xfrm>
        </p:grpSpPr>
        <p:sp>
          <p:nvSpPr>
            <p:cNvPr id="4" name="TextBox 3">
              <a:extLst>
                <a:ext uri="{FF2B5EF4-FFF2-40B4-BE49-F238E27FC236}">
                  <a16:creationId xmlns:a16="http://schemas.microsoft.com/office/drawing/2014/main" id="{791BAB10-6A14-A479-A274-CFCFF652BFF6}"/>
                </a:ext>
              </a:extLst>
            </p:cNvPr>
            <p:cNvSpPr txBox="1"/>
            <p:nvPr/>
          </p:nvSpPr>
          <p:spPr>
            <a:xfrm>
              <a:off x="3403772" y="4749359"/>
              <a:ext cx="6243147" cy="830997"/>
            </a:xfrm>
            <a:prstGeom prst="rect">
              <a:avLst/>
            </a:prstGeom>
            <a:noFill/>
          </p:spPr>
          <p:txBody>
            <a:bodyPr wrap="square">
              <a:spAutoFit/>
            </a:bodyPr>
            <a:lstStyle/>
            <a:p>
              <a:r>
                <a:rPr lang="en-US" sz="4800" b="1" dirty="0">
                  <a:solidFill>
                    <a:schemeClr val="accent6"/>
                  </a:solidFill>
                  <a:latin typeface="+mn-lt"/>
                </a:rPr>
                <a:t>Embedded System</a:t>
              </a:r>
              <a:endParaRPr lang="ar-EG" sz="4800" b="1" dirty="0">
                <a:solidFill>
                  <a:schemeClr val="accent6"/>
                </a:solidFill>
                <a:latin typeface="+mn-lt"/>
              </a:endParaRPr>
            </a:p>
          </p:txBody>
        </p:sp>
        <p:pic>
          <p:nvPicPr>
            <p:cNvPr id="9" name="Picture 8">
              <a:extLst>
                <a:ext uri="{FF2B5EF4-FFF2-40B4-BE49-F238E27FC236}">
                  <a16:creationId xmlns:a16="http://schemas.microsoft.com/office/drawing/2014/main" id="{61221732-8D61-B291-54F6-F29410EE38A3}"/>
                </a:ext>
              </a:extLst>
            </p:cNvPr>
            <p:cNvPicPr>
              <a:picLocks noChangeAspect="1"/>
            </p:cNvPicPr>
            <p:nvPr/>
          </p:nvPicPr>
          <p:blipFill>
            <a:blip r:embed="rId5"/>
            <a:stretch>
              <a:fillRect/>
            </a:stretch>
          </p:blipFill>
          <p:spPr>
            <a:xfrm>
              <a:off x="2302452" y="4563968"/>
              <a:ext cx="963251" cy="902286"/>
            </a:xfrm>
            <a:prstGeom prst="rect">
              <a:avLst/>
            </a:prstGeom>
          </p:spPr>
        </p:pic>
      </p:grpSp>
    </p:spTree>
    <p:extLst>
      <p:ext uri="{BB962C8B-B14F-4D97-AF65-F5344CB8AC3E}">
        <p14:creationId xmlns:p14="http://schemas.microsoft.com/office/powerpoint/2010/main" val="449944843"/>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6" name="Group 15">
            <a:extLst>
              <a:ext uri="{FF2B5EF4-FFF2-40B4-BE49-F238E27FC236}">
                <a16:creationId xmlns:a16="http://schemas.microsoft.com/office/drawing/2014/main" id="{508611C8-D3B1-3355-82FE-12E3249C0E23}"/>
              </a:ext>
            </a:extLst>
          </p:cNvPr>
          <p:cNvGrpSpPr/>
          <p:nvPr/>
        </p:nvGrpSpPr>
        <p:grpSpPr>
          <a:xfrm>
            <a:off x="308077" y="1299516"/>
            <a:ext cx="5787923" cy="894760"/>
            <a:chOff x="308077" y="1299516"/>
            <a:chExt cx="5787923" cy="894760"/>
          </a:xfrm>
        </p:grpSpPr>
        <p:sp>
          <p:nvSpPr>
            <p:cNvPr id="2" name="TextBox 1">
              <a:extLst>
                <a:ext uri="{FF2B5EF4-FFF2-40B4-BE49-F238E27FC236}">
                  <a16:creationId xmlns:a16="http://schemas.microsoft.com/office/drawing/2014/main" id="{0F868965-5BF9-AF29-FAE3-FC39A160372E}"/>
                </a:ext>
              </a:extLst>
            </p:cNvPr>
            <p:cNvSpPr txBox="1"/>
            <p:nvPr/>
          </p:nvSpPr>
          <p:spPr>
            <a:xfrm>
              <a:off x="1392556" y="1354878"/>
              <a:ext cx="4703444" cy="830997"/>
            </a:xfrm>
            <a:prstGeom prst="rect">
              <a:avLst/>
            </a:prstGeom>
            <a:noFill/>
          </p:spPr>
          <p:txBody>
            <a:bodyPr wrap="square">
              <a:spAutoFit/>
            </a:bodyPr>
            <a:lstStyle/>
            <a:p>
              <a:r>
                <a:rPr lang="en-US" sz="4800" b="1" dirty="0">
                  <a:solidFill>
                    <a:schemeClr val="accent6"/>
                  </a:solidFill>
                  <a:latin typeface="+mn-lt"/>
                </a:rPr>
                <a:t>FLUTTER</a:t>
              </a:r>
              <a:endParaRPr lang="ar-EG" sz="4800" b="1" dirty="0">
                <a:solidFill>
                  <a:schemeClr val="accent6"/>
                </a:solidFill>
                <a:latin typeface="+mn-lt"/>
              </a:endParaRPr>
            </a:p>
          </p:txBody>
        </p:sp>
        <p:sp>
          <p:nvSpPr>
            <p:cNvPr id="5" name="Google Shape;1295;p59">
              <a:extLst>
                <a:ext uri="{FF2B5EF4-FFF2-40B4-BE49-F238E27FC236}">
                  <a16:creationId xmlns:a16="http://schemas.microsoft.com/office/drawing/2014/main" id="{86117B87-10E7-C707-1C73-6FA5E600D683}"/>
                </a:ext>
              </a:extLst>
            </p:cNvPr>
            <p:cNvSpPr/>
            <p:nvPr/>
          </p:nvSpPr>
          <p:spPr>
            <a:xfrm>
              <a:off x="308077" y="1299516"/>
              <a:ext cx="952361" cy="894760"/>
            </a:xfrm>
            <a:custGeom>
              <a:avLst/>
              <a:gdLst/>
              <a:ahLst/>
              <a:cxnLst/>
              <a:rect l="l" t="t" r="r" b="b"/>
              <a:pathLst>
                <a:path w="24754" h="23786" extrusionOk="0">
                  <a:moveTo>
                    <a:pt x="7290" y="1406"/>
                  </a:moveTo>
                  <a:cubicBezTo>
                    <a:pt x="4097" y="2942"/>
                    <a:pt x="257" y="6621"/>
                    <a:pt x="14" y="10138"/>
                  </a:cubicBezTo>
                  <a:cubicBezTo>
                    <a:pt x="-228" y="13655"/>
                    <a:pt x="2642" y="20527"/>
                    <a:pt x="5835" y="22508"/>
                  </a:cubicBezTo>
                  <a:cubicBezTo>
                    <a:pt x="9029" y="24489"/>
                    <a:pt x="16022" y="24044"/>
                    <a:pt x="19175" y="22023"/>
                  </a:cubicBezTo>
                  <a:cubicBezTo>
                    <a:pt x="22328" y="20002"/>
                    <a:pt x="24754" y="13897"/>
                    <a:pt x="24754" y="10380"/>
                  </a:cubicBezTo>
                  <a:cubicBezTo>
                    <a:pt x="24754" y="6863"/>
                    <a:pt x="22086" y="2417"/>
                    <a:pt x="19175" y="921"/>
                  </a:cubicBezTo>
                  <a:cubicBezTo>
                    <a:pt x="16264" y="-575"/>
                    <a:pt x="10484" y="-130"/>
                    <a:pt x="7290" y="1406"/>
                  </a:cubicBezTo>
                  <a:close/>
                </a:path>
              </a:pathLst>
            </a:custGeom>
            <a:solidFill>
              <a:schemeClr val="lt1"/>
            </a:solidFill>
            <a:ln>
              <a:noFill/>
            </a:ln>
          </p:spPr>
        </p:sp>
        <p:pic>
          <p:nvPicPr>
            <p:cNvPr id="6" name="Picture 5">
              <a:extLst>
                <a:ext uri="{FF2B5EF4-FFF2-40B4-BE49-F238E27FC236}">
                  <a16:creationId xmlns:a16="http://schemas.microsoft.com/office/drawing/2014/main" id="{8C5A191B-3E46-99B0-1FF8-772ADA368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385464" y="1435663"/>
              <a:ext cx="914529" cy="670960"/>
            </a:xfrm>
            <a:prstGeom prst="rect">
              <a:avLst/>
            </a:prstGeom>
          </p:spPr>
        </p:pic>
      </p:grpSp>
      <p:pic>
        <p:nvPicPr>
          <p:cNvPr id="10" name="Picture 9">
            <a:extLst>
              <a:ext uri="{FF2B5EF4-FFF2-40B4-BE49-F238E27FC236}">
                <a16:creationId xmlns:a16="http://schemas.microsoft.com/office/drawing/2014/main" id="{687406C0-A91E-3749-6D6F-A89DCC1C25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1849657" y="2300334"/>
            <a:ext cx="2206892" cy="4447432"/>
          </a:xfrm>
          <a:prstGeom prst="rect">
            <a:avLst/>
          </a:prstGeom>
          <a:noFill/>
          <a:ln>
            <a:noFill/>
          </a:ln>
        </p:spPr>
      </p:pic>
      <p:pic>
        <p:nvPicPr>
          <p:cNvPr id="11" name="Picture 10">
            <a:extLst>
              <a:ext uri="{FF2B5EF4-FFF2-40B4-BE49-F238E27FC236}">
                <a16:creationId xmlns:a16="http://schemas.microsoft.com/office/drawing/2014/main" id="{BE08D509-1392-FAFA-4056-EA210E1BFF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8259617" y="2271960"/>
            <a:ext cx="2451382" cy="4543212"/>
          </a:xfrm>
          <a:prstGeom prst="rect">
            <a:avLst/>
          </a:prstGeom>
          <a:noFill/>
          <a:ln>
            <a:noFill/>
          </a:ln>
        </p:spPr>
      </p:pic>
      <p:pic>
        <p:nvPicPr>
          <p:cNvPr id="12" name="Picture 11">
            <a:extLst>
              <a:ext uri="{FF2B5EF4-FFF2-40B4-BE49-F238E27FC236}">
                <a16:creationId xmlns:a16="http://schemas.microsoft.com/office/drawing/2014/main" id="{ED0F2ACE-C8C4-3D85-145C-4763C2F9A14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5013992" y="2301240"/>
            <a:ext cx="2349142" cy="4455158"/>
          </a:xfrm>
          <a:prstGeom prst="rect">
            <a:avLst/>
          </a:prstGeom>
          <a:noFill/>
          <a:ln>
            <a:noFill/>
          </a:ln>
        </p:spPr>
      </p:pic>
    </p:spTree>
    <p:extLst>
      <p:ext uri="{BB962C8B-B14F-4D97-AF65-F5344CB8AC3E}">
        <p14:creationId xmlns:p14="http://schemas.microsoft.com/office/powerpoint/2010/main" val="3416397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sp>
        <p:nvSpPr>
          <p:cNvPr id="2" name="TextBox 1">
            <a:extLst>
              <a:ext uri="{FF2B5EF4-FFF2-40B4-BE49-F238E27FC236}">
                <a16:creationId xmlns:a16="http://schemas.microsoft.com/office/drawing/2014/main" id="{0F868965-5BF9-AF29-FAE3-FC39A160372E}"/>
              </a:ext>
            </a:extLst>
          </p:cNvPr>
          <p:cNvSpPr txBox="1"/>
          <p:nvPr/>
        </p:nvSpPr>
        <p:spPr>
          <a:xfrm>
            <a:off x="1392556" y="1354878"/>
            <a:ext cx="4703444" cy="830997"/>
          </a:xfrm>
          <a:prstGeom prst="rect">
            <a:avLst/>
          </a:prstGeom>
          <a:noFill/>
        </p:spPr>
        <p:txBody>
          <a:bodyPr wrap="square">
            <a:spAutoFit/>
          </a:bodyPr>
          <a:lstStyle/>
          <a:p>
            <a:r>
              <a:rPr lang="en-US" sz="4800" b="1" dirty="0">
                <a:solidFill>
                  <a:schemeClr val="accent6"/>
                </a:solidFill>
                <a:latin typeface="+mn-lt"/>
              </a:rPr>
              <a:t>FLUTTER</a:t>
            </a:r>
            <a:endParaRPr lang="ar-EG" sz="4800" b="1" dirty="0">
              <a:solidFill>
                <a:schemeClr val="accent6"/>
              </a:solidFill>
              <a:latin typeface="+mn-lt"/>
            </a:endParaRPr>
          </a:p>
        </p:txBody>
      </p:sp>
      <p:sp>
        <p:nvSpPr>
          <p:cNvPr id="5" name="Google Shape;1295;p59">
            <a:extLst>
              <a:ext uri="{FF2B5EF4-FFF2-40B4-BE49-F238E27FC236}">
                <a16:creationId xmlns:a16="http://schemas.microsoft.com/office/drawing/2014/main" id="{86117B87-10E7-C707-1C73-6FA5E600D683}"/>
              </a:ext>
            </a:extLst>
          </p:cNvPr>
          <p:cNvSpPr/>
          <p:nvPr/>
        </p:nvSpPr>
        <p:spPr>
          <a:xfrm>
            <a:off x="308077" y="1299516"/>
            <a:ext cx="952361" cy="894760"/>
          </a:xfrm>
          <a:custGeom>
            <a:avLst/>
            <a:gdLst/>
            <a:ahLst/>
            <a:cxnLst/>
            <a:rect l="l" t="t" r="r" b="b"/>
            <a:pathLst>
              <a:path w="24754" h="23786" extrusionOk="0">
                <a:moveTo>
                  <a:pt x="7290" y="1406"/>
                </a:moveTo>
                <a:cubicBezTo>
                  <a:pt x="4097" y="2942"/>
                  <a:pt x="257" y="6621"/>
                  <a:pt x="14" y="10138"/>
                </a:cubicBezTo>
                <a:cubicBezTo>
                  <a:pt x="-228" y="13655"/>
                  <a:pt x="2642" y="20527"/>
                  <a:pt x="5835" y="22508"/>
                </a:cubicBezTo>
                <a:cubicBezTo>
                  <a:pt x="9029" y="24489"/>
                  <a:pt x="16022" y="24044"/>
                  <a:pt x="19175" y="22023"/>
                </a:cubicBezTo>
                <a:cubicBezTo>
                  <a:pt x="22328" y="20002"/>
                  <a:pt x="24754" y="13897"/>
                  <a:pt x="24754" y="10380"/>
                </a:cubicBezTo>
                <a:cubicBezTo>
                  <a:pt x="24754" y="6863"/>
                  <a:pt x="22086" y="2417"/>
                  <a:pt x="19175" y="921"/>
                </a:cubicBezTo>
                <a:cubicBezTo>
                  <a:pt x="16264" y="-575"/>
                  <a:pt x="10484" y="-130"/>
                  <a:pt x="7290" y="1406"/>
                </a:cubicBezTo>
                <a:close/>
              </a:path>
            </a:pathLst>
          </a:custGeom>
          <a:solidFill>
            <a:schemeClr val="lt1"/>
          </a:solidFill>
          <a:ln>
            <a:noFill/>
          </a:ln>
        </p:spPr>
      </p:sp>
      <p:pic>
        <p:nvPicPr>
          <p:cNvPr id="6" name="Picture 5">
            <a:extLst>
              <a:ext uri="{FF2B5EF4-FFF2-40B4-BE49-F238E27FC236}">
                <a16:creationId xmlns:a16="http://schemas.microsoft.com/office/drawing/2014/main" id="{8C5A191B-3E46-99B0-1FF8-772ADA368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385464" y="1435663"/>
            <a:ext cx="914529" cy="670960"/>
          </a:xfrm>
          <a:prstGeom prst="rect">
            <a:avLst/>
          </a:prstGeom>
        </p:spPr>
      </p:pic>
      <p:pic>
        <p:nvPicPr>
          <p:cNvPr id="3" name="Picture 2">
            <a:extLst>
              <a:ext uri="{FF2B5EF4-FFF2-40B4-BE49-F238E27FC236}">
                <a16:creationId xmlns:a16="http://schemas.microsoft.com/office/drawing/2014/main" id="{B2488BCF-7C63-22B3-8491-5D4AA4CDC6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3342" y="2423160"/>
            <a:ext cx="2012828" cy="4361246"/>
          </a:xfrm>
          <a:prstGeom prst="rect">
            <a:avLst/>
          </a:prstGeom>
        </p:spPr>
      </p:pic>
      <p:pic>
        <p:nvPicPr>
          <p:cNvPr id="4" name="Picture 3">
            <a:extLst>
              <a:ext uri="{FF2B5EF4-FFF2-40B4-BE49-F238E27FC236}">
                <a16:creationId xmlns:a16="http://schemas.microsoft.com/office/drawing/2014/main" id="{7239D56C-D358-2FD5-454E-9D9F3FCDDA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7168" y="2407920"/>
            <a:ext cx="2076784" cy="4361246"/>
          </a:xfrm>
          <a:prstGeom prst="rect">
            <a:avLst/>
          </a:prstGeom>
        </p:spPr>
      </p:pic>
      <p:pic>
        <p:nvPicPr>
          <p:cNvPr id="8" name="Picture 7">
            <a:extLst>
              <a:ext uri="{FF2B5EF4-FFF2-40B4-BE49-F238E27FC236}">
                <a16:creationId xmlns:a16="http://schemas.microsoft.com/office/drawing/2014/main" id="{BF4801C6-B565-0DBC-2391-C4C343AE1E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53995" y="2377156"/>
            <a:ext cx="2063930" cy="4359208"/>
          </a:xfrm>
          <a:prstGeom prst="rect">
            <a:avLst/>
          </a:prstGeom>
        </p:spPr>
      </p:pic>
    </p:spTree>
    <p:extLst>
      <p:ext uri="{BB962C8B-B14F-4D97-AF65-F5344CB8AC3E}">
        <p14:creationId xmlns:p14="http://schemas.microsoft.com/office/powerpoint/2010/main" val="1988789451"/>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sp>
        <p:nvSpPr>
          <p:cNvPr id="2" name="TextBox 1">
            <a:extLst>
              <a:ext uri="{FF2B5EF4-FFF2-40B4-BE49-F238E27FC236}">
                <a16:creationId xmlns:a16="http://schemas.microsoft.com/office/drawing/2014/main" id="{0F868965-5BF9-AF29-FAE3-FC39A160372E}"/>
              </a:ext>
            </a:extLst>
          </p:cNvPr>
          <p:cNvSpPr txBox="1"/>
          <p:nvPr/>
        </p:nvSpPr>
        <p:spPr>
          <a:xfrm>
            <a:off x="1392556" y="1354878"/>
            <a:ext cx="4703444" cy="830997"/>
          </a:xfrm>
          <a:prstGeom prst="rect">
            <a:avLst/>
          </a:prstGeom>
          <a:noFill/>
        </p:spPr>
        <p:txBody>
          <a:bodyPr wrap="square">
            <a:spAutoFit/>
          </a:bodyPr>
          <a:lstStyle/>
          <a:p>
            <a:r>
              <a:rPr lang="en-US" sz="4800" b="1" dirty="0">
                <a:solidFill>
                  <a:schemeClr val="accent6"/>
                </a:solidFill>
                <a:latin typeface="+mn-lt"/>
              </a:rPr>
              <a:t>FLUTTER</a:t>
            </a:r>
            <a:endParaRPr lang="ar-EG" sz="4800" b="1" dirty="0">
              <a:solidFill>
                <a:schemeClr val="accent6"/>
              </a:solidFill>
              <a:latin typeface="+mn-lt"/>
            </a:endParaRPr>
          </a:p>
        </p:txBody>
      </p:sp>
      <p:sp>
        <p:nvSpPr>
          <p:cNvPr id="5" name="Google Shape;1295;p59">
            <a:extLst>
              <a:ext uri="{FF2B5EF4-FFF2-40B4-BE49-F238E27FC236}">
                <a16:creationId xmlns:a16="http://schemas.microsoft.com/office/drawing/2014/main" id="{86117B87-10E7-C707-1C73-6FA5E600D683}"/>
              </a:ext>
            </a:extLst>
          </p:cNvPr>
          <p:cNvSpPr/>
          <p:nvPr/>
        </p:nvSpPr>
        <p:spPr>
          <a:xfrm>
            <a:off x="308077" y="1299516"/>
            <a:ext cx="952361" cy="894760"/>
          </a:xfrm>
          <a:custGeom>
            <a:avLst/>
            <a:gdLst/>
            <a:ahLst/>
            <a:cxnLst/>
            <a:rect l="l" t="t" r="r" b="b"/>
            <a:pathLst>
              <a:path w="24754" h="23786" extrusionOk="0">
                <a:moveTo>
                  <a:pt x="7290" y="1406"/>
                </a:moveTo>
                <a:cubicBezTo>
                  <a:pt x="4097" y="2942"/>
                  <a:pt x="257" y="6621"/>
                  <a:pt x="14" y="10138"/>
                </a:cubicBezTo>
                <a:cubicBezTo>
                  <a:pt x="-228" y="13655"/>
                  <a:pt x="2642" y="20527"/>
                  <a:pt x="5835" y="22508"/>
                </a:cubicBezTo>
                <a:cubicBezTo>
                  <a:pt x="9029" y="24489"/>
                  <a:pt x="16022" y="24044"/>
                  <a:pt x="19175" y="22023"/>
                </a:cubicBezTo>
                <a:cubicBezTo>
                  <a:pt x="22328" y="20002"/>
                  <a:pt x="24754" y="13897"/>
                  <a:pt x="24754" y="10380"/>
                </a:cubicBezTo>
                <a:cubicBezTo>
                  <a:pt x="24754" y="6863"/>
                  <a:pt x="22086" y="2417"/>
                  <a:pt x="19175" y="921"/>
                </a:cubicBezTo>
                <a:cubicBezTo>
                  <a:pt x="16264" y="-575"/>
                  <a:pt x="10484" y="-130"/>
                  <a:pt x="7290" y="1406"/>
                </a:cubicBezTo>
                <a:close/>
              </a:path>
            </a:pathLst>
          </a:custGeom>
          <a:solidFill>
            <a:schemeClr val="lt1"/>
          </a:solidFill>
          <a:ln>
            <a:noFill/>
          </a:ln>
        </p:spPr>
      </p:sp>
      <p:pic>
        <p:nvPicPr>
          <p:cNvPr id="6" name="Picture 5">
            <a:extLst>
              <a:ext uri="{FF2B5EF4-FFF2-40B4-BE49-F238E27FC236}">
                <a16:creationId xmlns:a16="http://schemas.microsoft.com/office/drawing/2014/main" id="{8C5A191B-3E46-99B0-1FF8-772ADA368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385464" y="1435663"/>
            <a:ext cx="914529" cy="670960"/>
          </a:xfrm>
          <a:prstGeom prst="rect">
            <a:avLst/>
          </a:prstGeom>
        </p:spPr>
      </p:pic>
      <p:pic>
        <p:nvPicPr>
          <p:cNvPr id="9" name="Picture 8">
            <a:extLst>
              <a:ext uri="{FF2B5EF4-FFF2-40B4-BE49-F238E27FC236}">
                <a16:creationId xmlns:a16="http://schemas.microsoft.com/office/drawing/2014/main" id="{321E43EA-414F-BB06-6064-B4CA92DC34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9313" y="2402869"/>
            <a:ext cx="1850782" cy="4303110"/>
          </a:xfrm>
          <a:prstGeom prst="rect">
            <a:avLst/>
          </a:prstGeom>
        </p:spPr>
      </p:pic>
      <p:pic>
        <p:nvPicPr>
          <p:cNvPr id="10" name="Picture 9">
            <a:extLst>
              <a:ext uri="{FF2B5EF4-FFF2-40B4-BE49-F238E27FC236}">
                <a16:creationId xmlns:a16="http://schemas.microsoft.com/office/drawing/2014/main" id="{B7A3D095-15E6-689A-C74D-80E2CB2DF2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6540" y="2344653"/>
            <a:ext cx="2222208" cy="4350146"/>
          </a:xfrm>
          <a:prstGeom prst="rect">
            <a:avLst/>
          </a:prstGeom>
        </p:spPr>
      </p:pic>
      <p:pic>
        <p:nvPicPr>
          <p:cNvPr id="11" name="Picture 10">
            <a:extLst>
              <a:ext uri="{FF2B5EF4-FFF2-40B4-BE49-F238E27FC236}">
                <a16:creationId xmlns:a16="http://schemas.microsoft.com/office/drawing/2014/main" id="{0CF88CFC-11CE-AC59-82B2-1380E28995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49011" y="2344653"/>
            <a:ext cx="2549158" cy="4350146"/>
          </a:xfrm>
          <a:prstGeom prst="rect">
            <a:avLst/>
          </a:prstGeom>
        </p:spPr>
      </p:pic>
    </p:spTree>
    <p:extLst>
      <p:ext uri="{BB962C8B-B14F-4D97-AF65-F5344CB8AC3E}">
        <p14:creationId xmlns:p14="http://schemas.microsoft.com/office/powerpoint/2010/main" val="2700103145"/>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sp>
        <p:nvSpPr>
          <p:cNvPr id="2" name="TextBox 1">
            <a:extLst>
              <a:ext uri="{FF2B5EF4-FFF2-40B4-BE49-F238E27FC236}">
                <a16:creationId xmlns:a16="http://schemas.microsoft.com/office/drawing/2014/main" id="{0F868965-5BF9-AF29-FAE3-FC39A160372E}"/>
              </a:ext>
            </a:extLst>
          </p:cNvPr>
          <p:cNvSpPr txBox="1"/>
          <p:nvPr/>
        </p:nvSpPr>
        <p:spPr>
          <a:xfrm>
            <a:off x="1392556" y="1354878"/>
            <a:ext cx="4703444" cy="830997"/>
          </a:xfrm>
          <a:prstGeom prst="rect">
            <a:avLst/>
          </a:prstGeom>
          <a:noFill/>
        </p:spPr>
        <p:txBody>
          <a:bodyPr wrap="square">
            <a:spAutoFit/>
          </a:bodyPr>
          <a:lstStyle/>
          <a:p>
            <a:r>
              <a:rPr lang="en-US" sz="4800" b="1" dirty="0">
                <a:solidFill>
                  <a:schemeClr val="accent6"/>
                </a:solidFill>
                <a:latin typeface="+mn-lt"/>
              </a:rPr>
              <a:t>FLUTTER</a:t>
            </a:r>
            <a:endParaRPr lang="ar-EG" sz="4800" b="1" dirty="0">
              <a:solidFill>
                <a:schemeClr val="accent6"/>
              </a:solidFill>
              <a:latin typeface="+mn-lt"/>
            </a:endParaRPr>
          </a:p>
        </p:txBody>
      </p:sp>
      <p:sp>
        <p:nvSpPr>
          <p:cNvPr id="5" name="Google Shape;1295;p59">
            <a:extLst>
              <a:ext uri="{FF2B5EF4-FFF2-40B4-BE49-F238E27FC236}">
                <a16:creationId xmlns:a16="http://schemas.microsoft.com/office/drawing/2014/main" id="{86117B87-10E7-C707-1C73-6FA5E600D683}"/>
              </a:ext>
            </a:extLst>
          </p:cNvPr>
          <p:cNvSpPr/>
          <p:nvPr/>
        </p:nvSpPr>
        <p:spPr>
          <a:xfrm>
            <a:off x="308077" y="1299516"/>
            <a:ext cx="952361" cy="894760"/>
          </a:xfrm>
          <a:custGeom>
            <a:avLst/>
            <a:gdLst/>
            <a:ahLst/>
            <a:cxnLst/>
            <a:rect l="l" t="t" r="r" b="b"/>
            <a:pathLst>
              <a:path w="24754" h="23786" extrusionOk="0">
                <a:moveTo>
                  <a:pt x="7290" y="1406"/>
                </a:moveTo>
                <a:cubicBezTo>
                  <a:pt x="4097" y="2942"/>
                  <a:pt x="257" y="6621"/>
                  <a:pt x="14" y="10138"/>
                </a:cubicBezTo>
                <a:cubicBezTo>
                  <a:pt x="-228" y="13655"/>
                  <a:pt x="2642" y="20527"/>
                  <a:pt x="5835" y="22508"/>
                </a:cubicBezTo>
                <a:cubicBezTo>
                  <a:pt x="9029" y="24489"/>
                  <a:pt x="16022" y="24044"/>
                  <a:pt x="19175" y="22023"/>
                </a:cubicBezTo>
                <a:cubicBezTo>
                  <a:pt x="22328" y="20002"/>
                  <a:pt x="24754" y="13897"/>
                  <a:pt x="24754" y="10380"/>
                </a:cubicBezTo>
                <a:cubicBezTo>
                  <a:pt x="24754" y="6863"/>
                  <a:pt x="22086" y="2417"/>
                  <a:pt x="19175" y="921"/>
                </a:cubicBezTo>
                <a:cubicBezTo>
                  <a:pt x="16264" y="-575"/>
                  <a:pt x="10484" y="-130"/>
                  <a:pt x="7290" y="1406"/>
                </a:cubicBezTo>
                <a:close/>
              </a:path>
            </a:pathLst>
          </a:custGeom>
          <a:solidFill>
            <a:schemeClr val="lt1"/>
          </a:solidFill>
          <a:ln>
            <a:noFill/>
          </a:ln>
        </p:spPr>
      </p:sp>
      <p:pic>
        <p:nvPicPr>
          <p:cNvPr id="6" name="Picture 5">
            <a:extLst>
              <a:ext uri="{FF2B5EF4-FFF2-40B4-BE49-F238E27FC236}">
                <a16:creationId xmlns:a16="http://schemas.microsoft.com/office/drawing/2014/main" id="{8C5A191B-3E46-99B0-1FF8-772ADA368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400270" y="1418885"/>
            <a:ext cx="914529" cy="670960"/>
          </a:xfrm>
          <a:prstGeom prst="rect">
            <a:avLst/>
          </a:prstGeom>
        </p:spPr>
      </p:pic>
      <p:pic>
        <p:nvPicPr>
          <p:cNvPr id="3" name="Picture 2">
            <a:extLst>
              <a:ext uri="{FF2B5EF4-FFF2-40B4-BE49-F238E27FC236}">
                <a16:creationId xmlns:a16="http://schemas.microsoft.com/office/drawing/2014/main" id="{98736186-A6ED-09C3-4A1E-32C9A7299F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9965" y="2331720"/>
            <a:ext cx="2000650" cy="4335030"/>
          </a:xfrm>
          <a:prstGeom prst="rect">
            <a:avLst/>
          </a:prstGeom>
        </p:spPr>
      </p:pic>
      <p:pic>
        <p:nvPicPr>
          <p:cNvPr id="4" name="Picture 3">
            <a:extLst>
              <a:ext uri="{FF2B5EF4-FFF2-40B4-BE49-F238E27FC236}">
                <a16:creationId xmlns:a16="http://schemas.microsoft.com/office/drawing/2014/main" id="{B3DFF97C-2F3B-A8BC-7681-298C87B2B0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1323" y="2308786"/>
            <a:ext cx="2008982" cy="4353080"/>
          </a:xfrm>
          <a:prstGeom prst="rect">
            <a:avLst/>
          </a:prstGeom>
        </p:spPr>
      </p:pic>
      <p:pic>
        <p:nvPicPr>
          <p:cNvPr id="8" name="Picture 7">
            <a:extLst>
              <a:ext uri="{FF2B5EF4-FFF2-40B4-BE49-F238E27FC236}">
                <a16:creationId xmlns:a16="http://schemas.microsoft.com/office/drawing/2014/main" id="{3F3935A4-A99B-DFC3-8394-C71EEFBEC7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5530431" y="2361782"/>
            <a:ext cx="1975738" cy="4281616"/>
          </a:xfrm>
          <a:prstGeom prst="rect">
            <a:avLst/>
          </a:prstGeom>
          <a:noFill/>
          <a:ln>
            <a:noFill/>
          </a:ln>
        </p:spPr>
      </p:pic>
    </p:spTree>
    <p:extLst>
      <p:ext uri="{BB962C8B-B14F-4D97-AF65-F5344CB8AC3E}">
        <p14:creationId xmlns:p14="http://schemas.microsoft.com/office/powerpoint/2010/main" val="2697096815"/>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sp>
        <p:nvSpPr>
          <p:cNvPr id="2" name="TextBox 1">
            <a:extLst>
              <a:ext uri="{FF2B5EF4-FFF2-40B4-BE49-F238E27FC236}">
                <a16:creationId xmlns:a16="http://schemas.microsoft.com/office/drawing/2014/main" id="{0F868965-5BF9-AF29-FAE3-FC39A160372E}"/>
              </a:ext>
            </a:extLst>
          </p:cNvPr>
          <p:cNvSpPr txBox="1"/>
          <p:nvPr/>
        </p:nvSpPr>
        <p:spPr>
          <a:xfrm>
            <a:off x="1392556" y="1354878"/>
            <a:ext cx="4703444" cy="830997"/>
          </a:xfrm>
          <a:prstGeom prst="rect">
            <a:avLst/>
          </a:prstGeom>
          <a:noFill/>
        </p:spPr>
        <p:txBody>
          <a:bodyPr wrap="square">
            <a:spAutoFit/>
          </a:bodyPr>
          <a:lstStyle/>
          <a:p>
            <a:r>
              <a:rPr lang="en-US" sz="4800" b="1" dirty="0">
                <a:solidFill>
                  <a:schemeClr val="accent6"/>
                </a:solidFill>
                <a:latin typeface="+mn-lt"/>
              </a:rPr>
              <a:t>FLUTTER</a:t>
            </a:r>
            <a:endParaRPr lang="ar-EG" sz="4800" b="1" dirty="0">
              <a:solidFill>
                <a:schemeClr val="accent6"/>
              </a:solidFill>
              <a:latin typeface="+mn-lt"/>
            </a:endParaRPr>
          </a:p>
        </p:txBody>
      </p:sp>
      <p:sp>
        <p:nvSpPr>
          <p:cNvPr id="5" name="Google Shape;1295;p59">
            <a:extLst>
              <a:ext uri="{FF2B5EF4-FFF2-40B4-BE49-F238E27FC236}">
                <a16:creationId xmlns:a16="http://schemas.microsoft.com/office/drawing/2014/main" id="{86117B87-10E7-C707-1C73-6FA5E600D683}"/>
              </a:ext>
            </a:extLst>
          </p:cNvPr>
          <p:cNvSpPr/>
          <p:nvPr/>
        </p:nvSpPr>
        <p:spPr>
          <a:xfrm>
            <a:off x="308077" y="1299516"/>
            <a:ext cx="952361" cy="894760"/>
          </a:xfrm>
          <a:custGeom>
            <a:avLst/>
            <a:gdLst/>
            <a:ahLst/>
            <a:cxnLst/>
            <a:rect l="l" t="t" r="r" b="b"/>
            <a:pathLst>
              <a:path w="24754" h="23786" extrusionOk="0">
                <a:moveTo>
                  <a:pt x="7290" y="1406"/>
                </a:moveTo>
                <a:cubicBezTo>
                  <a:pt x="4097" y="2942"/>
                  <a:pt x="257" y="6621"/>
                  <a:pt x="14" y="10138"/>
                </a:cubicBezTo>
                <a:cubicBezTo>
                  <a:pt x="-228" y="13655"/>
                  <a:pt x="2642" y="20527"/>
                  <a:pt x="5835" y="22508"/>
                </a:cubicBezTo>
                <a:cubicBezTo>
                  <a:pt x="9029" y="24489"/>
                  <a:pt x="16022" y="24044"/>
                  <a:pt x="19175" y="22023"/>
                </a:cubicBezTo>
                <a:cubicBezTo>
                  <a:pt x="22328" y="20002"/>
                  <a:pt x="24754" y="13897"/>
                  <a:pt x="24754" y="10380"/>
                </a:cubicBezTo>
                <a:cubicBezTo>
                  <a:pt x="24754" y="6863"/>
                  <a:pt x="22086" y="2417"/>
                  <a:pt x="19175" y="921"/>
                </a:cubicBezTo>
                <a:cubicBezTo>
                  <a:pt x="16264" y="-575"/>
                  <a:pt x="10484" y="-130"/>
                  <a:pt x="7290" y="1406"/>
                </a:cubicBezTo>
                <a:close/>
              </a:path>
            </a:pathLst>
          </a:custGeom>
          <a:solidFill>
            <a:schemeClr val="lt1"/>
          </a:solidFill>
          <a:ln>
            <a:noFill/>
          </a:ln>
        </p:spPr>
      </p:sp>
      <p:pic>
        <p:nvPicPr>
          <p:cNvPr id="6" name="Picture 5">
            <a:extLst>
              <a:ext uri="{FF2B5EF4-FFF2-40B4-BE49-F238E27FC236}">
                <a16:creationId xmlns:a16="http://schemas.microsoft.com/office/drawing/2014/main" id="{8C5A191B-3E46-99B0-1FF8-772ADA368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385464" y="1435663"/>
            <a:ext cx="914529" cy="670960"/>
          </a:xfrm>
          <a:prstGeom prst="rect">
            <a:avLst/>
          </a:prstGeom>
        </p:spPr>
      </p:pic>
      <p:pic>
        <p:nvPicPr>
          <p:cNvPr id="9" name="Picture 8">
            <a:extLst>
              <a:ext uri="{FF2B5EF4-FFF2-40B4-BE49-F238E27FC236}">
                <a16:creationId xmlns:a16="http://schemas.microsoft.com/office/drawing/2014/main" id="{B0A863ED-D47F-A232-3DB4-3535872848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9883" y="2239042"/>
            <a:ext cx="2046980" cy="4435416"/>
          </a:xfrm>
          <a:prstGeom prst="rect">
            <a:avLst/>
          </a:prstGeom>
        </p:spPr>
      </p:pic>
      <p:pic>
        <p:nvPicPr>
          <p:cNvPr id="10" name="Picture 9">
            <a:extLst>
              <a:ext uri="{FF2B5EF4-FFF2-40B4-BE49-F238E27FC236}">
                <a16:creationId xmlns:a16="http://schemas.microsoft.com/office/drawing/2014/main" id="{0010844A-DFD5-BCC7-D8B2-134D3254D5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8627" y="2404342"/>
            <a:ext cx="2195324" cy="4304818"/>
          </a:xfrm>
          <a:prstGeom prst="rect">
            <a:avLst/>
          </a:prstGeom>
        </p:spPr>
      </p:pic>
      <p:pic>
        <p:nvPicPr>
          <p:cNvPr id="11" name="Picture 10">
            <a:extLst>
              <a:ext uri="{FF2B5EF4-FFF2-40B4-BE49-F238E27FC236}">
                <a16:creationId xmlns:a16="http://schemas.microsoft.com/office/drawing/2014/main" id="{836922A6-4656-512E-2DCE-1D0AD2B846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1723" y="2284762"/>
            <a:ext cx="2219188" cy="4380724"/>
          </a:xfrm>
          <a:prstGeom prst="rect">
            <a:avLst/>
          </a:prstGeom>
        </p:spPr>
      </p:pic>
      <p:pic>
        <p:nvPicPr>
          <p:cNvPr id="12" name="Picture 11">
            <a:extLst>
              <a:ext uri="{FF2B5EF4-FFF2-40B4-BE49-F238E27FC236}">
                <a16:creationId xmlns:a16="http://schemas.microsoft.com/office/drawing/2014/main" id="{E1E8DAC8-1A50-148D-72D7-19C132208D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7667" y="2361598"/>
            <a:ext cx="2046592" cy="4327300"/>
          </a:xfrm>
          <a:prstGeom prst="rect">
            <a:avLst/>
          </a:prstGeom>
        </p:spPr>
      </p:pic>
    </p:spTree>
    <p:extLst>
      <p:ext uri="{BB962C8B-B14F-4D97-AF65-F5344CB8AC3E}">
        <p14:creationId xmlns:p14="http://schemas.microsoft.com/office/powerpoint/2010/main" val="1922705718"/>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4149017-EFF2-D43F-DD1C-F78532A067FB}"/>
              </a:ext>
            </a:extLst>
          </p:cNvPr>
          <p:cNvSpPr txBox="1"/>
          <p:nvPr/>
        </p:nvSpPr>
        <p:spPr>
          <a:xfrm>
            <a:off x="437324" y="5421746"/>
            <a:ext cx="3775397" cy="496996"/>
          </a:xfrm>
          <a:prstGeom prst="rect">
            <a:avLst/>
          </a:prstGeom>
          <a:solidFill>
            <a:srgbClr val="3A6AC2"/>
          </a:solidFill>
          <a:ln>
            <a:noFill/>
          </a:ln>
        </p:spPr>
        <p:txBody>
          <a:bodyPr wrap="square" rtlCol="0">
            <a:spAutoFit/>
          </a:bodyPr>
          <a:lstStyle/>
          <a:p>
            <a:pPr algn="just">
              <a:lnSpc>
                <a:spcPct val="150000"/>
              </a:lnSpc>
              <a:spcBef>
                <a:spcPts val="600"/>
              </a:spcBef>
              <a:spcAft>
                <a:spcPts val="600"/>
              </a:spcAft>
            </a:pPr>
            <a:r>
              <a:rPr lang="en-US" sz="2000" b="1" dirty="0">
                <a:solidFill>
                  <a:schemeClr val="accent6"/>
                </a:solidFill>
              </a:rPr>
              <a:t>Conclusion &amp; Future Work</a:t>
            </a:r>
          </a:p>
        </p:txBody>
      </p:sp>
      <p:grpSp>
        <p:nvGrpSpPr>
          <p:cNvPr id="19" name="Group 18">
            <a:extLst>
              <a:ext uri="{FF2B5EF4-FFF2-40B4-BE49-F238E27FC236}">
                <a16:creationId xmlns:a16="http://schemas.microsoft.com/office/drawing/2014/main" id="{4421AA22-290C-4B02-4EE6-BBCB15A1181D}"/>
              </a:ext>
            </a:extLst>
          </p:cNvPr>
          <p:cNvGrpSpPr/>
          <p:nvPr/>
        </p:nvGrpSpPr>
        <p:grpSpPr>
          <a:xfrm>
            <a:off x="3895975" y="5413634"/>
            <a:ext cx="670560" cy="542561"/>
            <a:chOff x="3697116" y="4525870"/>
            <a:chExt cx="670560" cy="542561"/>
          </a:xfrm>
        </p:grpSpPr>
        <p:sp>
          <p:nvSpPr>
            <p:cNvPr id="20" name="Rectangle: Rounded Corners 19">
              <a:extLst>
                <a:ext uri="{FF2B5EF4-FFF2-40B4-BE49-F238E27FC236}">
                  <a16:creationId xmlns:a16="http://schemas.microsoft.com/office/drawing/2014/main" id="{722380A3-D696-C992-4C4D-1E3E147FFB8D}"/>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D1053B1-79B6-4A3E-771C-BD78FA106263}"/>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7</a:t>
              </a:r>
              <a:endParaRPr lang="en-US" sz="3200" dirty="0">
                <a:solidFill>
                  <a:schemeClr val="accent6"/>
                </a:solidFill>
                <a:latin typeface="Arial Rounded MT Bold" panose="020F0704030504030204" pitchFamily="34" charset="0"/>
              </a:endParaRPr>
            </a:p>
          </p:txBody>
        </p:sp>
      </p:grpSp>
      <p:sp>
        <p:nvSpPr>
          <p:cNvPr id="5" name="TextBox 4">
            <a:extLst>
              <a:ext uri="{FF2B5EF4-FFF2-40B4-BE49-F238E27FC236}">
                <a16:creationId xmlns:a16="http://schemas.microsoft.com/office/drawing/2014/main" id="{6BA73222-7BBD-65F1-5942-28F348AFA6B6}"/>
              </a:ext>
            </a:extLst>
          </p:cNvPr>
          <p:cNvSpPr txBox="1"/>
          <p:nvPr/>
        </p:nvSpPr>
        <p:spPr>
          <a:xfrm>
            <a:off x="1195352" y="4600930"/>
            <a:ext cx="3775397" cy="523220"/>
          </a:xfrm>
          <a:prstGeom prst="rect">
            <a:avLst/>
          </a:prstGeom>
          <a:solidFill>
            <a:srgbClr val="3A6AC2"/>
          </a:solidFill>
          <a:ln>
            <a:noFill/>
          </a:ln>
        </p:spPr>
        <p:txBody>
          <a:bodyPr wrap="square" rtlCol="0">
            <a:spAutoFit/>
          </a:bodyPr>
          <a:lstStyle/>
          <a:p>
            <a:pPr algn="ctr"/>
            <a:r>
              <a:rPr lang="en-US" sz="2800" b="1" dirty="0" err="1">
                <a:solidFill>
                  <a:schemeClr val="accent6"/>
                </a:solidFill>
              </a:rPr>
              <a:t>Implementaion</a:t>
            </a:r>
            <a:endParaRPr lang="en-US" sz="2800" b="1" dirty="0">
              <a:solidFill>
                <a:schemeClr val="accent6"/>
              </a:solidFill>
            </a:endParaRPr>
          </a:p>
        </p:txBody>
      </p:sp>
      <p:grpSp>
        <p:nvGrpSpPr>
          <p:cNvPr id="9" name="Group 8">
            <a:extLst>
              <a:ext uri="{FF2B5EF4-FFF2-40B4-BE49-F238E27FC236}">
                <a16:creationId xmlns:a16="http://schemas.microsoft.com/office/drawing/2014/main" id="{7BA18F89-12D1-BE82-987A-E00A44A0DEB6}"/>
              </a:ext>
            </a:extLst>
          </p:cNvPr>
          <p:cNvGrpSpPr/>
          <p:nvPr/>
        </p:nvGrpSpPr>
        <p:grpSpPr>
          <a:xfrm>
            <a:off x="4654003" y="4592818"/>
            <a:ext cx="670560" cy="542561"/>
            <a:chOff x="3697116" y="4525870"/>
            <a:chExt cx="670560" cy="542561"/>
          </a:xfrm>
        </p:grpSpPr>
        <p:sp>
          <p:nvSpPr>
            <p:cNvPr id="16" name="Rectangle: Rounded Corners 15">
              <a:extLst>
                <a:ext uri="{FF2B5EF4-FFF2-40B4-BE49-F238E27FC236}">
                  <a16:creationId xmlns:a16="http://schemas.microsoft.com/office/drawing/2014/main" id="{49EBA0C3-1AE4-4186-8055-6D932A66D318}"/>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763BBB1-9CBA-1B29-3CC4-C689AB2991F6}"/>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6</a:t>
              </a:r>
              <a:endParaRPr lang="en-US" sz="3200" dirty="0">
                <a:solidFill>
                  <a:schemeClr val="accent6"/>
                </a:solidFill>
                <a:latin typeface="Arial Rounded MT Bold" panose="020F0704030504030204" pitchFamily="34" charset="0"/>
              </a:endParaRPr>
            </a:p>
          </p:txBody>
        </p:sp>
      </p:grpSp>
      <p:sp>
        <p:nvSpPr>
          <p:cNvPr id="11" name="TextBox 10">
            <a:extLst>
              <a:ext uri="{FF2B5EF4-FFF2-40B4-BE49-F238E27FC236}">
                <a16:creationId xmlns:a16="http://schemas.microsoft.com/office/drawing/2014/main" id="{47D75D87-8248-9A5E-C093-FCA1E8D9CCBA}"/>
              </a:ext>
            </a:extLst>
          </p:cNvPr>
          <p:cNvSpPr txBox="1"/>
          <p:nvPr/>
        </p:nvSpPr>
        <p:spPr>
          <a:xfrm>
            <a:off x="221178" y="610466"/>
            <a:ext cx="4013712"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Problem Definition</a:t>
            </a:r>
          </a:p>
        </p:txBody>
      </p:sp>
      <p:sp>
        <p:nvSpPr>
          <p:cNvPr id="14" name="TextBox 13">
            <a:extLst>
              <a:ext uri="{FF2B5EF4-FFF2-40B4-BE49-F238E27FC236}">
                <a16:creationId xmlns:a16="http://schemas.microsoft.com/office/drawing/2014/main" id="{218309AD-8C08-E5E4-9484-77B1F4B7A1B7}"/>
              </a:ext>
            </a:extLst>
          </p:cNvPr>
          <p:cNvSpPr txBox="1"/>
          <p:nvPr/>
        </p:nvSpPr>
        <p:spPr>
          <a:xfrm>
            <a:off x="1382351" y="1291788"/>
            <a:ext cx="3775397" cy="523220"/>
          </a:xfrm>
          <a:prstGeom prst="rect">
            <a:avLst/>
          </a:prstGeom>
          <a:solidFill>
            <a:srgbClr val="3A6AC2"/>
          </a:solidFill>
          <a:ln>
            <a:noFill/>
          </a:ln>
        </p:spPr>
        <p:txBody>
          <a:bodyPr wrap="square" rtlCol="0">
            <a:spAutoFit/>
          </a:bodyPr>
          <a:lstStyle/>
          <a:p>
            <a:r>
              <a:rPr lang="en-US" sz="2800" b="1" dirty="0">
                <a:solidFill>
                  <a:schemeClr val="accent6"/>
                </a:solidFill>
              </a:rPr>
              <a:t>Project Objectives</a:t>
            </a:r>
          </a:p>
        </p:txBody>
      </p:sp>
      <p:sp>
        <p:nvSpPr>
          <p:cNvPr id="33" name="TextBox 32">
            <a:extLst>
              <a:ext uri="{FF2B5EF4-FFF2-40B4-BE49-F238E27FC236}">
                <a16:creationId xmlns:a16="http://schemas.microsoft.com/office/drawing/2014/main" id="{F51C9F81-03D2-B39F-7629-4132F9CD9853}"/>
              </a:ext>
            </a:extLst>
          </p:cNvPr>
          <p:cNvSpPr txBox="1"/>
          <p:nvPr/>
        </p:nvSpPr>
        <p:spPr>
          <a:xfrm>
            <a:off x="2185197" y="2007038"/>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Related Work</a:t>
            </a:r>
          </a:p>
        </p:txBody>
      </p:sp>
      <p:sp>
        <p:nvSpPr>
          <p:cNvPr id="37" name="TextBox 36">
            <a:extLst>
              <a:ext uri="{FF2B5EF4-FFF2-40B4-BE49-F238E27FC236}">
                <a16:creationId xmlns:a16="http://schemas.microsoft.com/office/drawing/2014/main" id="{393B9329-DD32-C81C-0787-278DE8D6CE42}"/>
              </a:ext>
            </a:extLst>
          </p:cNvPr>
          <p:cNvSpPr txBox="1"/>
          <p:nvPr/>
        </p:nvSpPr>
        <p:spPr>
          <a:xfrm>
            <a:off x="2518874" y="2845754"/>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Proposed system</a:t>
            </a:r>
          </a:p>
        </p:txBody>
      </p:sp>
      <p:sp>
        <p:nvSpPr>
          <p:cNvPr id="48" name="TextBox 47">
            <a:extLst>
              <a:ext uri="{FF2B5EF4-FFF2-40B4-BE49-F238E27FC236}">
                <a16:creationId xmlns:a16="http://schemas.microsoft.com/office/drawing/2014/main" id="{545AB7BD-9F3A-033E-559C-1F28AFF591F1}"/>
              </a:ext>
            </a:extLst>
          </p:cNvPr>
          <p:cNvSpPr txBox="1"/>
          <p:nvPr/>
        </p:nvSpPr>
        <p:spPr>
          <a:xfrm>
            <a:off x="1924654" y="3770583"/>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Diagrams</a:t>
            </a:r>
          </a:p>
        </p:txBody>
      </p:sp>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2" name="Rectangle 1">
            <a:extLst>
              <a:ext uri="{FF2B5EF4-FFF2-40B4-BE49-F238E27FC236}">
                <a16:creationId xmlns:a16="http://schemas.microsoft.com/office/drawing/2014/main" id="{525FD8F5-6BEE-F828-5F16-382B500B5782}"/>
              </a:ext>
            </a:extLst>
          </p:cNvPr>
          <p:cNvSpPr/>
          <p:nvPr/>
        </p:nvSpPr>
        <p:spPr>
          <a:xfrm>
            <a:off x="-11494" y="569750"/>
            <a:ext cx="3496870" cy="5319780"/>
          </a:xfrm>
          <a:prstGeom prst="rect">
            <a:avLst/>
          </a:prstGeom>
          <a:gradFill flip="none" rotWithShape="1">
            <a:gsLst>
              <a:gs pos="0">
                <a:schemeClr val="accent6"/>
              </a:gs>
              <a:gs pos="100000">
                <a:schemeClr val="accent2">
                  <a:lumMod val="95000"/>
                  <a:lumOff val="5000"/>
                </a:schemeClr>
              </a:gs>
              <a:gs pos="100000">
                <a:schemeClr val="accent2">
                  <a:lumMod val="60000"/>
                </a:schemeClr>
              </a:gs>
            </a:gsLst>
            <a:path path="rect">
              <a:fillToRect l="100000" t="100000"/>
            </a:path>
            <a:tileRect r="-100000" b="-100000"/>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74E2F2E1-AF05-6C43-4642-73A25892FA08}"/>
              </a:ext>
            </a:extLst>
          </p:cNvPr>
          <p:cNvSpPr/>
          <p:nvPr/>
        </p:nvSpPr>
        <p:spPr>
          <a:xfrm rot="18697638">
            <a:off x="749857" y="1073816"/>
            <a:ext cx="4593974" cy="4333102"/>
          </a:xfrm>
          <a:prstGeom prst="roundRect">
            <a:avLst/>
          </a:prstGeom>
          <a:gradFill>
            <a:gsLst>
              <a:gs pos="0">
                <a:schemeClr val="accent6">
                  <a:lumMod val="100000"/>
                </a:schemeClr>
              </a:gs>
              <a:gs pos="100000">
                <a:schemeClr val="accent2">
                  <a:lumMod val="95000"/>
                  <a:lumOff val="5000"/>
                </a:schemeClr>
              </a:gs>
              <a:gs pos="100000">
                <a:schemeClr val="accent2">
                  <a:lumMod val="60000"/>
                </a:schemeClr>
              </a:gs>
            </a:gsLst>
            <a:path path="rect">
              <a:fillToRect l="100000" t="100000"/>
            </a:path>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4611834-AD77-F2FD-BA06-745B42C4DDA3}"/>
              </a:ext>
            </a:extLst>
          </p:cNvPr>
          <p:cNvSpPr/>
          <p:nvPr/>
        </p:nvSpPr>
        <p:spPr>
          <a:xfrm rot="18658334">
            <a:off x="1189168" y="1513877"/>
            <a:ext cx="3654392" cy="3446876"/>
          </a:xfrm>
          <a:prstGeom prst="roundRect">
            <a:avLst/>
          </a:prstGeom>
          <a:solidFill>
            <a:schemeClr val="accent6"/>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C98CA4-1F20-1408-2B7E-A91FF69B3333}"/>
              </a:ext>
            </a:extLst>
          </p:cNvPr>
          <p:cNvSpPr txBox="1"/>
          <p:nvPr/>
        </p:nvSpPr>
        <p:spPr>
          <a:xfrm>
            <a:off x="1612230" y="2590363"/>
            <a:ext cx="3664084" cy="923330"/>
          </a:xfrm>
          <a:prstGeom prst="rect">
            <a:avLst/>
          </a:prstGeom>
          <a:noFill/>
        </p:spPr>
        <p:txBody>
          <a:bodyPr wrap="square" rtlCol="0">
            <a:spAutoFit/>
          </a:bodyPr>
          <a:lstStyle/>
          <a:p>
            <a:r>
              <a:rPr lang="en-US" sz="5400" b="1" dirty="0">
                <a:solidFill>
                  <a:srgbClr val="254A8F"/>
                </a:solidFill>
              </a:rPr>
              <a:t>Agenda</a:t>
            </a:r>
            <a:endParaRPr lang="en-US" sz="1050" b="1" dirty="0">
              <a:solidFill>
                <a:srgbClr val="254A8F"/>
              </a:solidFill>
            </a:endParaRPr>
          </a:p>
        </p:txBody>
      </p:sp>
      <p:sp>
        <p:nvSpPr>
          <p:cNvPr id="8" name="Rectangle 7">
            <a:extLst>
              <a:ext uri="{FF2B5EF4-FFF2-40B4-BE49-F238E27FC236}">
                <a16:creationId xmlns:a16="http://schemas.microsoft.com/office/drawing/2014/main" id="{A264C284-1A5F-C501-F490-5CC298B66F59}"/>
              </a:ext>
            </a:extLst>
          </p:cNvPr>
          <p:cNvSpPr/>
          <p:nvPr/>
        </p:nvSpPr>
        <p:spPr>
          <a:xfrm>
            <a:off x="6404209" y="1235802"/>
            <a:ext cx="4033520" cy="5181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647301A-7C07-CF44-B859-3B448F23E170}"/>
              </a:ext>
            </a:extLst>
          </p:cNvPr>
          <p:cNvGrpSpPr/>
          <p:nvPr/>
        </p:nvGrpSpPr>
        <p:grpSpPr>
          <a:xfrm>
            <a:off x="4009984" y="599913"/>
            <a:ext cx="629288" cy="509165"/>
            <a:chOff x="3536342" y="1204002"/>
            <a:chExt cx="670560" cy="542560"/>
          </a:xfrm>
        </p:grpSpPr>
        <p:sp>
          <p:nvSpPr>
            <p:cNvPr id="10" name="Rectangle: Rounded Corners 9">
              <a:extLst>
                <a:ext uri="{FF2B5EF4-FFF2-40B4-BE49-F238E27FC236}">
                  <a16:creationId xmlns:a16="http://schemas.microsoft.com/office/drawing/2014/main" id="{BA511461-B6D8-97C0-85ED-A7D435D1EFD8}"/>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42C0D8E-1CD1-4C08-6BB7-98788235E24A}"/>
                </a:ext>
              </a:extLst>
            </p:cNvPr>
            <p:cNvSpPr txBox="1"/>
            <p:nvPr/>
          </p:nvSpPr>
          <p:spPr>
            <a:xfrm>
              <a:off x="3536342" y="1223343"/>
              <a:ext cx="670560" cy="523219"/>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01</a:t>
              </a:r>
              <a:endParaRPr lang="en-US" sz="3200" dirty="0">
                <a:solidFill>
                  <a:schemeClr val="accent6"/>
                </a:solidFill>
                <a:latin typeface="Arial Rounded MT Bold" panose="020F0704030504030204" pitchFamily="34" charset="0"/>
              </a:endParaRPr>
            </a:p>
          </p:txBody>
        </p:sp>
      </p:grpSp>
      <p:grpSp>
        <p:nvGrpSpPr>
          <p:cNvPr id="22" name="Group 21">
            <a:extLst>
              <a:ext uri="{FF2B5EF4-FFF2-40B4-BE49-F238E27FC236}">
                <a16:creationId xmlns:a16="http://schemas.microsoft.com/office/drawing/2014/main" id="{EE77A96A-BFED-B09B-B729-1099B3364294}"/>
              </a:ext>
            </a:extLst>
          </p:cNvPr>
          <p:cNvGrpSpPr/>
          <p:nvPr/>
        </p:nvGrpSpPr>
        <p:grpSpPr>
          <a:xfrm>
            <a:off x="4881642" y="1283676"/>
            <a:ext cx="670560" cy="542561"/>
            <a:chOff x="4428636" y="1996741"/>
            <a:chExt cx="670560" cy="542561"/>
          </a:xfrm>
        </p:grpSpPr>
        <p:sp>
          <p:nvSpPr>
            <p:cNvPr id="13" name="Rectangle: Rounded Corners 12">
              <a:extLst>
                <a:ext uri="{FF2B5EF4-FFF2-40B4-BE49-F238E27FC236}">
                  <a16:creationId xmlns:a16="http://schemas.microsoft.com/office/drawing/2014/main" id="{D1420307-8E2F-B8ED-6941-89FAD64DC62C}"/>
                </a:ext>
              </a:extLst>
            </p:cNvPr>
            <p:cNvSpPr/>
            <p:nvPr/>
          </p:nvSpPr>
          <p:spPr>
            <a:xfrm rot="18505639" flipV="1">
              <a:off x="4478713" y="2012119"/>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0DC0E26-1B3C-6B83-8D9A-9EF850BCA77D}"/>
                </a:ext>
              </a:extLst>
            </p:cNvPr>
            <p:cNvSpPr txBox="1"/>
            <p:nvPr/>
          </p:nvSpPr>
          <p:spPr>
            <a:xfrm>
              <a:off x="4428636" y="2016082"/>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02</a:t>
              </a:r>
              <a:endParaRPr lang="en-US" sz="3200" dirty="0">
                <a:solidFill>
                  <a:schemeClr val="accent6"/>
                </a:solidFill>
                <a:latin typeface="Arial Rounded MT Bold" panose="020F0704030504030204" pitchFamily="34" charset="0"/>
              </a:endParaRPr>
            </a:p>
          </p:txBody>
        </p:sp>
      </p:grpSp>
      <p:grpSp>
        <p:nvGrpSpPr>
          <p:cNvPr id="23" name="Group 22">
            <a:extLst>
              <a:ext uri="{FF2B5EF4-FFF2-40B4-BE49-F238E27FC236}">
                <a16:creationId xmlns:a16="http://schemas.microsoft.com/office/drawing/2014/main" id="{99CF016C-5574-2B91-31B4-BAABB840BE1F}"/>
              </a:ext>
            </a:extLst>
          </p:cNvPr>
          <p:cNvGrpSpPr/>
          <p:nvPr/>
        </p:nvGrpSpPr>
        <p:grpSpPr>
          <a:xfrm>
            <a:off x="5654008" y="1998926"/>
            <a:ext cx="670560" cy="542561"/>
            <a:chOff x="4915776" y="2787492"/>
            <a:chExt cx="670560" cy="542561"/>
          </a:xfrm>
        </p:grpSpPr>
        <p:sp>
          <p:nvSpPr>
            <p:cNvPr id="32" name="Rectangle: Rounded Corners 31">
              <a:extLst>
                <a:ext uri="{FF2B5EF4-FFF2-40B4-BE49-F238E27FC236}">
                  <a16:creationId xmlns:a16="http://schemas.microsoft.com/office/drawing/2014/main" id="{A876311A-16B4-CEC0-6F4A-7B8786A896EA}"/>
                </a:ext>
              </a:extLst>
            </p:cNvPr>
            <p:cNvSpPr/>
            <p:nvPr/>
          </p:nvSpPr>
          <p:spPr>
            <a:xfrm rot="18505639" flipV="1">
              <a:off x="4965853" y="280287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F18E30EB-3284-60CE-E555-BF7A94D7738C}"/>
                </a:ext>
              </a:extLst>
            </p:cNvPr>
            <p:cNvSpPr txBox="1"/>
            <p:nvPr/>
          </p:nvSpPr>
          <p:spPr>
            <a:xfrm>
              <a:off x="4915776" y="280683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03</a:t>
              </a:r>
              <a:endParaRPr lang="en-US" sz="3200" dirty="0">
                <a:solidFill>
                  <a:schemeClr val="accent6"/>
                </a:solidFill>
                <a:latin typeface="Arial Rounded MT Bold" panose="020F0704030504030204" pitchFamily="34" charset="0"/>
              </a:endParaRPr>
            </a:p>
          </p:txBody>
        </p:sp>
      </p:grpSp>
      <p:grpSp>
        <p:nvGrpSpPr>
          <p:cNvPr id="24" name="Group 23">
            <a:extLst>
              <a:ext uri="{FF2B5EF4-FFF2-40B4-BE49-F238E27FC236}">
                <a16:creationId xmlns:a16="http://schemas.microsoft.com/office/drawing/2014/main" id="{ADB6A03B-8D8B-722D-B8B4-70C2D9FAC21C}"/>
              </a:ext>
            </a:extLst>
          </p:cNvPr>
          <p:cNvGrpSpPr/>
          <p:nvPr/>
        </p:nvGrpSpPr>
        <p:grpSpPr>
          <a:xfrm>
            <a:off x="5977525" y="2837642"/>
            <a:ext cx="670560" cy="542561"/>
            <a:chOff x="4459116" y="3642986"/>
            <a:chExt cx="670560" cy="542561"/>
          </a:xfrm>
        </p:grpSpPr>
        <p:sp>
          <p:nvSpPr>
            <p:cNvPr id="36" name="Rectangle: Rounded Corners 35">
              <a:extLst>
                <a:ext uri="{FF2B5EF4-FFF2-40B4-BE49-F238E27FC236}">
                  <a16:creationId xmlns:a16="http://schemas.microsoft.com/office/drawing/2014/main" id="{EF2454C4-FC4B-B773-AAE1-83D250E9737E}"/>
                </a:ext>
              </a:extLst>
            </p:cNvPr>
            <p:cNvSpPr/>
            <p:nvPr/>
          </p:nvSpPr>
          <p:spPr>
            <a:xfrm rot="18505639" flipV="1">
              <a:off x="4509193" y="3658364"/>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8B561B36-F1B1-8BD5-5F1B-C35DD6CE655B}"/>
                </a:ext>
              </a:extLst>
            </p:cNvPr>
            <p:cNvSpPr txBox="1"/>
            <p:nvPr/>
          </p:nvSpPr>
          <p:spPr>
            <a:xfrm>
              <a:off x="4459116" y="3662327"/>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04</a:t>
              </a:r>
              <a:endParaRPr lang="en-US" sz="3200" dirty="0">
                <a:solidFill>
                  <a:schemeClr val="accent6"/>
                </a:solidFill>
                <a:latin typeface="Arial Rounded MT Bold" panose="020F0704030504030204" pitchFamily="34" charset="0"/>
              </a:endParaRPr>
            </a:p>
          </p:txBody>
        </p:sp>
      </p:grpSp>
      <p:grpSp>
        <p:nvGrpSpPr>
          <p:cNvPr id="25" name="Group 24">
            <a:extLst>
              <a:ext uri="{FF2B5EF4-FFF2-40B4-BE49-F238E27FC236}">
                <a16:creationId xmlns:a16="http://schemas.microsoft.com/office/drawing/2014/main" id="{3766AC4A-158C-2474-4243-5CF425890211}"/>
              </a:ext>
            </a:extLst>
          </p:cNvPr>
          <p:cNvGrpSpPr/>
          <p:nvPr/>
        </p:nvGrpSpPr>
        <p:grpSpPr>
          <a:xfrm>
            <a:off x="5383305" y="3762471"/>
            <a:ext cx="670560" cy="542561"/>
            <a:chOff x="3697116" y="4525870"/>
            <a:chExt cx="670560" cy="542561"/>
          </a:xfrm>
        </p:grpSpPr>
        <p:sp>
          <p:nvSpPr>
            <p:cNvPr id="47" name="Rectangle: Rounded Corners 46">
              <a:extLst>
                <a:ext uri="{FF2B5EF4-FFF2-40B4-BE49-F238E27FC236}">
                  <a16:creationId xmlns:a16="http://schemas.microsoft.com/office/drawing/2014/main" id="{3AF8157D-1872-C567-45A4-E9F920020B13}"/>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03E3F86A-6D3F-7740-F9E1-18039A009C09}"/>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Tree>
    <p:extLst>
      <p:ext uri="{BB962C8B-B14F-4D97-AF65-F5344CB8AC3E}">
        <p14:creationId xmlns:p14="http://schemas.microsoft.com/office/powerpoint/2010/main" val="744273617"/>
      </p:ext>
    </p:extLst>
  </p:cSld>
  <p:clrMapOvr>
    <a:masterClrMapping/>
  </p:clrMapOvr>
  <mc:AlternateContent xmlns:mc="http://schemas.openxmlformats.org/markup-compatibility/2006" xmlns:p14="http://schemas.microsoft.com/office/powerpoint/2010/main">
    <mc:Choice Requires="p14">
      <p:transition p14:dur="10" advClick="0" advTm="10"/>
    </mc:Choice>
    <mc:Fallback xmlns="">
      <p:transition advClick="0" advTm="10"/>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1" name="Group 10">
            <a:extLst>
              <a:ext uri="{FF2B5EF4-FFF2-40B4-BE49-F238E27FC236}">
                <a16:creationId xmlns:a16="http://schemas.microsoft.com/office/drawing/2014/main" id="{0871033C-9184-49EA-1934-0BF89C02C914}"/>
              </a:ext>
            </a:extLst>
          </p:cNvPr>
          <p:cNvGrpSpPr/>
          <p:nvPr/>
        </p:nvGrpSpPr>
        <p:grpSpPr>
          <a:xfrm>
            <a:off x="236467" y="1273884"/>
            <a:ext cx="8941716" cy="963842"/>
            <a:chOff x="2308548" y="3186574"/>
            <a:chExt cx="8941716" cy="963842"/>
          </a:xfrm>
        </p:grpSpPr>
        <p:sp>
          <p:nvSpPr>
            <p:cNvPr id="3" name="TextBox 2">
              <a:extLst>
                <a:ext uri="{FF2B5EF4-FFF2-40B4-BE49-F238E27FC236}">
                  <a16:creationId xmlns:a16="http://schemas.microsoft.com/office/drawing/2014/main" id="{7D24AA86-954F-3648-6519-33EFF7A54CD4}"/>
                </a:ext>
              </a:extLst>
            </p:cNvPr>
            <p:cNvSpPr txBox="1"/>
            <p:nvPr/>
          </p:nvSpPr>
          <p:spPr>
            <a:xfrm>
              <a:off x="3403772" y="3319419"/>
              <a:ext cx="7846492" cy="830997"/>
            </a:xfrm>
            <a:prstGeom prst="rect">
              <a:avLst/>
            </a:prstGeom>
            <a:noFill/>
          </p:spPr>
          <p:txBody>
            <a:bodyPr wrap="square">
              <a:spAutoFit/>
            </a:bodyPr>
            <a:lstStyle/>
            <a:p>
              <a:r>
                <a:rPr lang="en-US" sz="4800" b="1" dirty="0">
                  <a:solidFill>
                    <a:schemeClr val="bg1"/>
                  </a:solidFill>
                </a:rPr>
                <a:t>Check</a:t>
              </a:r>
              <a:r>
                <a:rPr lang="en-US" sz="4800" b="1" dirty="0">
                  <a:solidFill>
                    <a:schemeClr val="accent6"/>
                  </a:solidFill>
                  <a:latin typeface="+mn-lt"/>
                </a:rPr>
                <a:t> Drug Interactions</a:t>
              </a:r>
              <a:endParaRPr lang="ar-EG" sz="4800" b="1" dirty="0">
                <a:solidFill>
                  <a:schemeClr val="accent6"/>
                </a:solidFill>
                <a:latin typeface="+mn-lt"/>
              </a:endParaRPr>
            </a:p>
          </p:txBody>
        </p:sp>
        <p:pic>
          <p:nvPicPr>
            <p:cNvPr id="8" name="Picture 7">
              <a:extLst>
                <a:ext uri="{FF2B5EF4-FFF2-40B4-BE49-F238E27FC236}">
                  <a16:creationId xmlns:a16="http://schemas.microsoft.com/office/drawing/2014/main" id="{C93B8D45-B482-2641-CC20-6AD59498A6DA}"/>
                </a:ext>
              </a:extLst>
            </p:cNvPr>
            <p:cNvPicPr>
              <a:picLocks noChangeAspect="1"/>
            </p:cNvPicPr>
            <p:nvPr/>
          </p:nvPicPr>
          <p:blipFill>
            <a:blip r:embed="rId3"/>
            <a:stretch>
              <a:fillRect/>
            </a:stretch>
          </p:blipFill>
          <p:spPr>
            <a:xfrm>
              <a:off x="2308548" y="3186574"/>
              <a:ext cx="957155" cy="902286"/>
            </a:xfrm>
            <a:prstGeom prst="rect">
              <a:avLst/>
            </a:prstGeom>
          </p:spPr>
        </p:pic>
      </p:grpSp>
      <p:sp>
        <p:nvSpPr>
          <p:cNvPr id="6" name="TextBox 5">
            <a:extLst>
              <a:ext uri="{FF2B5EF4-FFF2-40B4-BE49-F238E27FC236}">
                <a16:creationId xmlns:a16="http://schemas.microsoft.com/office/drawing/2014/main" id="{0E680097-5F61-D8EA-FE82-DA16F956CC02}"/>
              </a:ext>
            </a:extLst>
          </p:cNvPr>
          <p:cNvSpPr txBox="1"/>
          <p:nvPr/>
        </p:nvSpPr>
        <p:spPr>
          <a:xfrm>
            <a:off x="1189987" y="2319348"/>
            <a:ext cx="9812025" cy="1200329"/>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Load the data from the Excel file</a:t>
            </a:r>
          </a:p>
          <a:p>
            <a:pPr marL="285750" indent="-285750">
              <a:buFont typeface="Arial" panose="020B0604020202020204" pitchFamily="34" charset="0"/>
              <a:buChar char="•"/>
            </a:pPr>
            <a:r>
              <a:rPr lang="da-DK" sz="2400" dirty="0">
                <a:solidFill>
                  <a:schemeClr val="bg1"/>
                </a:solidFill>
              </a:rPr>
              <a:t>Ask user for drug names</a:t>
            </a:r>
          </a:p>
          <a:p>
            <a:pPr marL="285750" indent="-285750">
              <a:buFont typeface="Arial" panose="020B0604020202020204" pitchFamily="34" charset="0"/>
              <a:buChar char="•"/>
            </a:pPr>
            <a:r>
              <a:rPr lang="da-DK" sz="2400" dirty="0">
                <a:solidFill>
                  <a:schemeClr val="bg1"/>
                </a:solidFill>
              </a:rPr>
              <a:t>Find DrugBank IDs for user-entered drugs</a:t>
            </a:r>
          </a:p>
        </p:txBody>
      </p:sp>
      <p:pic>
        <p:nvPicPr>
          <p:cNvPr id="9" name="Picture 8">
            <a:extLst>
              <a:ext uri="{FF2B5EF4-FFF2-40B4-BE49-F238E27FC236}">
                <a16:creationId xmlns:a16="http://schemas.microsoft.com/office/drawing/2014/main" id="{3146F6D0-06C7-9D1C-AFBA-EC3405DC0C42}"/>
              </a:ext>
            </a:extLst>
          </p:cNvPr>
          <p:cNvPicPr>
            <a:picLocks noChangeAspect="1"/>
          </p:cNvPicPr>
          <p:nvPr/>
        </p:nvPicPr>
        <p:blipFill>
          <a:blip r:embed="rId4"/>
          <a:stretch>
            <a:fillRect/>
          </a:stretch>
        </p:blipFill>
        <p:spPr>
          <a:xfrm>
            <a:off x="1068225" y="3519678"/>
            <a:ext cx="9520014" cy="2402558"/>
          </a:xfrm>
          <a:prstGeom prst="rect">
            <a:avLst/>
          </a:prstGeom>
        </p:spPr>
      </p:pic>
    </p:spTree>
    <p:extLst>
      <p:ext uri="{BB962C8B-B14F-4D97-AF65-F5344CB8AC3E}">
        <p14:creationId xmlns:p14="http://schemas.microsoft.com/office/powerpoint/2010/main" val="216088404"/>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1" name="Group 10">
            <a:extLst>
              <a:ext uri="{FF2B5EF4-FFF2-40B4-BE49-F238E27FC236}">
                <a16:creationId xmlns:a16="http://schemas.microsoft.com/office/drawing/2014/main" id="{0871033C-9184-49EA-1934-0BF89C02C914}"/>
              </a:ext>
            </a:extLst>
          </p:cNvPr>
          <p:cNvGrpSpPr/>
          <p:nvPr/>
        </p:nvGrpSpPr>
        <p:grpSpPr>
          <a:xfrm>
            <a:off x="68207" y="1291012"/>
            <a:ext cx="9283548" cy="963842"/>
            <a:chOff x="2308548" y="3186574"/>
            <a:chExt cx="9283548" cy="963842"/>
          </a:xfrm>
        </p:grpSpPr>
        <p:sp>
          <p:nvSpPr>
            <p:cNvPr id="3" name="TextBox 2">
              <a:extLst>
                <a:ext uri="{FF2B5EF4-FFF2-40B4-BE49-F238E27FC236}">
                  <a16:creationId xmlns:a16="http://schemas.microsoft.com/office/drawing/2014/main" id="{7D24AA86-954F-3648-6519-33EFF7A54CD4}"/>
                </a:ext>
              </a:extLst>
            </p:cNvPr>
            <p:cNvSpPr txBox="1"/>
            <p:nvPr/>
          </p:nvSpPr>
          <p:spPr>
            <a:xfrm>
              <a:off x="3403772" y="3319419"/>
              <a:ext cx="8188324" cy="830997"/>
            </a:xfrm>
            <a:prstGeom prst="rect">
              <a:avLst/>
            </a:prstGeom>
            <a:noFill/>
          </p:spPr>
          <p:txBody>
            <a:bodyPr wrap="square">
              <a:spAutoFit/>
            </a:bodyPr>
            <a:lstStyle/>
            <a:p>
              <a:r>
                <a:rPr lang="en-US" sz="4800" b="1" dirty="0">
                  <a:solidFill>
                    <a:schemeClr val="bg1"/>
                  </a:solidFill>
                </a:rPr>
                <a:t>Check</a:t>
              </a:r>
              <a:r>
                <a:rPr lang="en-US" sz="4800" b="1" dirty="0">
                  <a:solidFill>
                    <a:schemeClr val="accent6"/>
                  </a:solidFill>
                  <a:latin typeface="+mn-lt"/>
                </a:rPr>
                <a:t> Drug Interactions</a:t>
              </a:r>
              <a:endParaRPr lang="ar-EG" sz="4800" b="1" dirty="0">
                <a:solidFill>
                  <a:schemeClr val="accent6"/>
                </a:solidFill>
                <a:latin typeface="+mn-lt"/>
              </a:endParaRPr>
            </a:p>
          </p:txBody>
        </p:sp>
        <p:pic>
          <p:nvPicPr>
            <p:cNvPr id="8" name="Picture 7">
              <a:extLst>
                <a:ext uri="{FF2B5EF4-FFF2-40B4-BE49-F238E27FC236}">
                  <a16:creationId xmlns:a16="http://schemas.microsoft.com/office/drawing/2014/main" id="{C93B8D45-B482-2641-CC20-6AD59498A6DA}"/>
                </a:ext>
              </a:extLst>
            </p:cNvPr>
            <p:cNvPicPr>
              <a:picLocks noChangeAspect="1"/>
            </p:cNvPicPr>
            <p:nvPr/>
          </p:nvPicPr>
          <p:blipFill>
            <a:blip r:embed="rId3"/>
            <a:stretch>
              <a:fillRect/>
            </a:stretch>
          </p:blipFill>
          <p:spPr>
            <a:xfrm>
              <a:off x="2308548" y="3186574"/>
              <a:ext cx="957155" cy="902286"/>
            </a:xfrm>
            <a:prstGeom prst="rect">
              <a:avLst/>
            </a:prstGeom>
          </p:spPr>
        </p:pic>
      </p:grpSp>
      <p:sp>
        <p:nvSpPr>
          <p:cNvPr id="9" name="TextBox 8">
            <a:extLst>
              <a:ext uri="{FF2B5EF4-FFF2-40B4-BE49-F238E27FC236}">
                <a16:creationId xmlns:a16="http://schemas.microsoft.com/office/drawing/2014/main" id="{B352669B-CD3E-B1AC-90F2-B17558CACD16}"/>
              </a:ext>
            </a:extLst>
          </p:cNvPr>
          <p:cNvSpPr txBox="1"/>
          <p:nvPr/>
        </p:nvSpPr>
        <p:spPr>
          <a:xfrm>
            <a:off x="3942361" y="6354887"/>
            <a:ext cx="6101696" cy="369332"/>
          </a:xfrm>
          <a:prstGeom prst="rect">
            <a:avLst/>
          </a:prstGeom>
          <a:noFill/>
        </p:spPr>
        <p:txBody>
          <a:bodyPr wrap="square">
            <a:spAutoFit/>
          </a:bodyPr>
          <a:lstStyle/>
          <a:p>
            <a:r>
              <a:rPr lang="en-US" sz="1800" b="1" dirty="0">
                <a:solidFill>
                  <a:schemeClr val="bg1"/>
                </a:solidFill>
              </a:rPr>
              <a:t>Drug Interaction Network Analysis</a:t>
            </a:r>
          </a:p>
        </p:txBody>
      </p:sp>
      <p:pic>
        <p:nvPicPr>
          <p:cNvPr id="12" name="Picture 11">
            <a:extLst>
              <a:ext uri="{FF2B5EF4-FFF2-40B4-BE49-F238E27FC236}">
                <a16:creationId xmlns:a16="http://schemas.microsoft.com/office/drawing/2014/main" id="{E3DFA26B-62A0-2C17-C155-4F485F50B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532" y="3209853"/>
            <a:ext cx="10178174" cy="3145034"/>
          </a:xfrm>
          <a:prstGeom prst="rect">
            <a:avLst/>
          </a:prstGeom>
        </p:spPr>
      </p:pic>
      <p:sp>
        <p:nvSpPr>
          <p:cNvPr id="15" name="TextBox 14">
            <a:extLst>
              <a:ext uri="{FF2B5EF4-FFF2-40B4-BE49-F238E27FC236}">
                <a16:creationId xmlns:a16="http://schemas.microsoft.com/office/drawing/2014/main" id="{B76C8A5A-C6B6-4119-22EF-F3744A32ADE4}"/>
              </a:ext>
            </a:extLst>
          </p:cNvPr>
          <p:cNvSpPr txBox="1"/>
          <p:nvPr/>
        </p:nvSpPr>
        <p:spPr>
          <a:xfrm>
            <a:off x="1242412" y="2356890"/>
            <a:ext cx="974747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Check for interactions between user-entered drugs by </a:t>
            </a:r>
            <a:r>
              <a:rPr lang="en-US" sz="2400" dirty="0" err="1">
                <a:solidFill>
                  <a:schemeClr val="bg1"/>
                </a:solidFill>
              </a:rPr>
              <a:t>DrugBank</a:t>
            </a:r>
            <a:r>
              <a:rPr lang="en-US" sz="2400" dirty="0">
                <a:solidFill>
                  <a:schemeClr val="bg1"/>
                </a:solidFill>
              </a:rPr>
              <a:t> ID </a:t>
            </a:r>
          </a:p>
          <a:p>
            <a:pPr marL="285750" indent="-285750">
              <a:buFont typeface="Arial" panose="020B0604020202020204" pitchFamily="34" charset="0"/>
              <a:buChar char="•"/>
            </a:pPr>
            <a:r>
              <a:rPr lang="en-US" sz="2400" dirty="0">
                <a:solidFill>
                  <a:schemeClr val="bg1"/>
                </a:solidFill>
              </a:rPr>
              <a:t>Plot the drug interaction network</a:t>
            </a:r>
          </a:p>
        </p:txBody>
      </p:sp>
    </p:spTree>
    <p:extLst>
      <p:ext uri="{BB962C8B-B14F-4D97-AF65-F5344CB8AC3E}">
        <p14:creationId xmlns:p14="http://schemas.microsoft.com/office/powerpoint/2010/main" val="3164175589"/>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1" name="Group 10">
            <a:extLst>
              <a:ext uri="{FF2B5EF4-FFF2-40B4-BE49-F238E27FC236}">
                <a16:creationId xmlns:a16="http://schemas.microsoft.com/office/drawing/2014/main" id="{0871033C-9184-49EA-1934-0BF89C02C914}"/>
              </a:ext>
            </a:extLst>
          </p:cNvPr>
          <p:cNvGrpSpPr/>
          <p:nvPr/>
        </p:nvGrpSpPr>
        <p:grpSpPr>
          <a:xfrm>
            <a:off x="236467" y="1273884"/>
            <a:ext cx="6987852" cy="963842"/>
            <a:chOff x="2308548" y="3186574"/>
            <a:chExt cx="6987852" cy="963842"/>
          </a:xfrm>
        </p:grpSpPr>
        <p:sp>
          <p:nvSpPr>
            <p:cNvPr id="3" name="TextBox 2">
              <a:extLst>
                <a:ext uri="{FF2B5EF4-FFF2-40B4-BE49-F238E27FC236}">
                  <a16:creationId xmlns:a16="http://schemas.microsoft.com/office/drawing/2014/main" id="{7D24AA86-954F-3648-6519-33EFF7A54CD4}"/>
                </a:ext>
              </a:extLst>
            </p:cNvPr>
            <p:cNvSpPr txBox="1"/>
            <p:nvPr/>
          </p:nvSpPr>
          <p:spPr>
            <a:xfrm>
              <a:off x="3403772" y="3319419"/>
              <a:ext cx="5892628" cy="830997"/>
            </a:xfrm>
            <a:prstGeom prst="rect">
              <a:avLst/>
            </a:prstGeom>
            <a:noFill/>
          </p:spPr>
          <p:txBody>
            <a:bodyPr wrap="square">
              <a:spAutoFit/>
            </a:bodyPr>
            <a:lstStyle/>
            <a:p>
              <a:r>
                <a:rPr lang="en-US" sz="4800" b="1" dirty="0">
                  <a:solidFill>
                    <a:schemeClr val="accent6"/>
                  </a:solidFill>
                  <a:latin typeface="+mn-lt"/>
                </a:rPr>
                <a:t>Machine Learning</a:t>
              </a:r>
              <a:endParaRPr lang="ar-EG" sz="4800" b="1" dirty="0">
                <a:solidFill>
                  <a:schemeClr val="accent6"/>
                </a:solidFill>
                <a:latin typeface="+mn-lt"/>
              </a:endParaRPr>
            </a:p>
          </p:txBody>
        </p:sp>
        <p:pic>
          <p:nvPicPr>
            <p:cNvPr id="8" name="Picture 7">
              <a:extLst>
                <a:ext uri="{FF2B5EF4-FFF2-40B4-BE49-F238E27FC236}">
                  <a16:creationId xmlns:a16="http://schemas.microsoft.com/office/drawing/2014/main" id="{C93B8D45-B482-2641-CC20-6AD59498A6DA}"/>
                </a:ext>
              </a:extLst>
            </p:cNvPr>
            <p:cNvPicPr>
              <a:picLocks noChangeAspect="1"/>
            </p:cNvPicPr>
            <p:nvPr/>
          </p:nvPicPr>
          <p:blipFill>
            <a:blip r:embed="rId3"/>
            <a:stretch>
              <a:fillRect/>
            </a:stretch>
          </p:blipFill>
          <p:spPr>
            <a:xfrm>
              <a:off x="2308548" y="3186574"/>
              <a:ext cx="957155" cy="902286"/>
            </a:xfrm>
            <a:prstGeom prst="rect">
              <a:avLst/>
            </a:prstGeom>
          </p:spPr>
        </p:pic>
      </p:grpSp>
      <p:sp>
        <p:nvSpPr>
          <p:cNvPr id="5" name="TextBox 4">
            <a:extLst>
              <a:ext uri="{FF2B5EF4-FFF2-40B4-BE49-F238E27FC236}">
                <a16:creationId xmlns:a16="http://schemas.microsoft.com/office/drawing/2014/main" id="{745CA83A-88A9-30C4-4D67-437C2F469DEB}"/>
              </a:ext>
            </a:extLst>
          </p:cNvPr>
          <p:cNvSpPr txBox="1"/>
          <p:nvPr/>
        </p:nvSpPr>
        <p:spPr>
          <a:xfrm>
            <a:off x="752030" y="2383218"/>
            <a:ext cx="10861705" cy="645113"/>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latin typeface="Times New Roman" panose="02020603050405020304" pitchFamily="18" charset="0"/>
                <a:cs typeface="Arial" panose="020B0604020202020204" pitchFamily="34" charset="0"/>
              </a:rPr>
              <a:t>Introduction to Medicine Recommendation System</a:t>
            </a:r>
          </a:p>
        </p:txBody>
      </p:sp>
      <p:sp>
        <p:nvSpPr>
          <p:cNvPr id="6" name="TextBox 5">
            <a:extLst>
              <a:ext uri="{FF2B5EF4-FFF2-40B4-BE49-F238E27FC236}">
                <a16:creationId xmlns:a16="http://schemas.microsoft.com/office/drawing/2014/main" id="{703EDD39-4477-C329-9B70-F2FE668D56A4}"/>
              </a:ext>
            </a:extLst>
          </p:cNvPr>
          <p:cNvSpPr txBox="1"/>
          <p:nvPr/>
        </p:nvSpPr>
        <p:spPr>
          <a:xfrm>
            <a:off x="1193622" y="3173824"/>
            <a:ext cx="10129556" cy="954107"/>
          </a:xfrm>
          <a:prstGeom prst="rect">
            <a:avLst/>
          </a:prstGeom>
          <a:noFill/>
        </p:spPr>
        <p:txBody>
          <a:bodyPr wrap="square">
            <a:spAutoFit/>
          </a:bodyPr>
          <a:lstStyle/>
          <a:p>
            <a:r>
              <a:rPr lang="en-US" b="1" dirty="0">
                <a:solidFill>
                  <a:schemeClr val="bg1"/>
                </a:solidFill>
              </a:rPr>
              <a:t>Key Points</a:t>
            </a:r>
            <a:r>
              <a:rPr lang="en-US" dirty="0">
                <a:solidFill>
                  <a:schemeClr val="bg1"/>
                </a:solidFill>
              </a:rPr>
              <a:t>:</a:t>
            </a:r>
          </a:p>
          <a:p>
            <a:pPr marL="285750" indent="-285750">
              <a:buFont typeface="Arial" panose="020B0604020202020204" pitchFamily="34" charset="0"/>
              <a:buChar char="•"/>
            </a:pPr>
            <a:r>
              <a:rPr lang="en-US" b="1" dirty="0">
                <a:solidFill>
                  <a:schemeClr val="bg1"/>
                </a:solidFill>
              </a:rPr>
              <a:t>Overview</a:t>
            </a:r>
            <a:r>
              <a:rPr lang="en-US" dirty="0">
                <a:solidFill>
                  <a:schemeClr val="bg1"/>
                </a:solidFill>
              </a:rPr>
              <a:t>: Explain the goal of the system - recommending similar medicines based on their descriptions and reasons for use.</a:t>
            </a:r>
          </a:p>
          <a:p>
            <a:pPr marL="285750" indent="-285750">
              <a:buFont typeface="Arial" panose="020B0604020202020204" pitchFamily="34" charset="0"/>
              <a:buChar char="•"/>
            </a:pPr>
            <a:r>
              <a:rPr lang="en-US" b="1" dirty="0">
                <a:solidFill>
                  <a:schemeClr val="bg1"/>
                </a:solidFill>
              </a:rPr>
              <a:t>Dataset</a:t>
            </a:r>
            <a:r>
              <a:rPr lang="en-US" dirty="0">
                <a:solidFill>
                  <a:schemeClr val="bg1"/>
                </a:solidFill>
              </a:rPr>
              <a:t>: Mention the dataset used (medicine.csv) and its key columns (</a:t>
            </a:r>
            <a:r>
              <a:rPr lang="en-US" dirty="0" err="1">
                <a:solidFill>
                  <a:schemeClr val="bg1"/>
                </a:solidFill>
              </a:rPr>
              <a:t>Drug_Name</a:t>
            </a:r>
            <a:r>
              <a:rPr lang="en-US" dirty="0">
                <a:solidFill>
                  <a:schemeClr val="bg1"/>
                </a:solidFill>
              </a:rPr>
              <a:t>, Description, Reason).Slide </a:t>
            </a:r>
          </a:p>
        </p:txBody>
      </p:sp>
      <p:pic>
        <p:nvPicPr>
          <p:cNvPr id="13" name="Picture 12">
            <a:extLst>
              <a:ext uri="{FF2B5EF4-FFF2-40B4-BE49-F238E27FC236}">
                <a16:creationId xmlns:a16="http://schemas.microsoft.com/office/drawing/2014/main" id="{E42DAABA-D058-3D0C-57BF-6F9127352A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335" y="4251121"/>
            <a:ext cx="9707330" cy="1943371"/>
          </a:xfrm>
          <a:prstGeom prst="rect">
            <a:avLst/>
          </a:prstGeom>
        </p:spPr>
      </p:pic>
    </p:spTree>
    <p:extLst>
      <p:ext uri="{BB962C8B-B14F-4D97-AF65-F5344CB8AC3E}">
        <p14:creationId xmlns:p14="http://schemas.microsoft.com/office/powerpoint/2010/main" val="2792411471"/>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1" name="Group 10">
            <a:extLst>
              <a:ext uri="{FF2B5EF4-FFF2-40B4-BE49-F238E27FC236}">
                <a16:creationId xmlns:a16="http://schemas.microsoft.com/office/drawing/2014/main" id="{0871033C-9184-49EA-1934-0BF89C02C914}"/>
              </a:ext>
            </a:extLst>
          </p:cNvPr>
          <p:cNvGrpSpPr/>
          <p:nvPr/>
        </p:nvGrpSpPr>
        <p:grpSpPr>
          <a:xfrm>
            <a:off x="236467" y="1273884"/>
            <a:ext cx="6987852" cy="963842"/>
            <a:chOff x="2308548" y="3186574"/>
            <a:chExt cx="6987852" cy="963842"/>
          </a:xfrm>
        </p:grpSpPr>
        <p:sp>
          <p:nvSpPr>
            <p:cNvPr id="3" name="TextBox 2">
              <a:extLst>
                <a:ext uri="{FF2B5EF4-FFF2-40B4-BE49-F238E27FC236}">
                  <a16:creationId xmlns:a16="http://schemas.microsoft.com/office/drawing/2014/main" id="{7D24AA86-954F-3648-6519-33EFF7A54CD4}"/>
                </a:ext>
              </a:extLst>
            </p:cNvPr>
            <p:cNvSpPr txBox="1"/>
            <p:nvPr/>
          </p:nvSpPr>
          <p:spPr>
            <a:xfrm>
              <a:off x="3403772" y="3319419"/>
              <a:ext cx="5892628" cy="830997"/>
            </a:xfrm>
            <a:prstGeom prst="rect">
              <a:avLst/>
            </a:prstGeom>
            <a:noFill/>
          </p:spPr>
          <p:txBody>
            <a:bodyPr wrap="square">
              <a:spAutoFit/>
            </a:bodyPr>
            <a:lstStyle/>
            <a:p>
              <a:r>
                <a:rPr lang="en-US" sz="4800" b="1" dirty="0">
                  <a:solidFill>
                    <a:schemeClr val="accent6"/>
                  </a:solidFill>
                  <a:latin typeface="+mn-lt"/>
                </a:rPr>
                <a:t>Machine Learning</a:t>
              </a:r>
              <a:endParaRPr lang="ar-EG" sz="4800" b="1" dirty="0">
                <a:solidFill>
                  <a:schemeClr val="accent6"/>
                </a:solidFill>
                <a:latin typeface="+mn-lt"/>
              </a:endParaRPr>
            </a:p>
          </p:txBody>
        </p:sp>
        <p:pic>
          <p:nvPicPr>
            <p:cNvPr id="8" name="Picture 7">
              <a:extLst>
                <a:ext uri="{FF2B5EF4-FFF2-40B4-BE49-F238E27FC236}">
                  <a16:creationId xmlns:a16="http://schemas.microsoft.com/office/drawing/2014/main" id="{C93B8D45-B482-2641-CC20-6AD59498A6DA}"/>
                </a:ext>
              </a:extLst>
            </p:cNvPr>
            <p:cNvPicPr>
              <a:picLocks noChangeAspect="1"/>
            </p:cNvPicPr>
            <p:nvPr/>
          </p:nvPicPr>
          <p:blipFill>
            <a:blip r:embed="rId3"/>
            <a:stretch>
              <a:fillRect/>
            </a:stretch>
          </p:blipFill>
          <p:spPr>
            <a:xfrm>
              <a:off x="2308548" y="3186574"/>
              <a:ext cx="957155" cy="902286"/>
            </a:xfrm>
            <a:prstGeom prst="rect">
              <a:avLst/>
            </a:prstGeom>
          </p:spPr>
        </p:pic>
      </p:grpSp>
      <p:sp>
        <p:nvSpPr>
          <p:cNvPr id="5" name="TextBox 4">
            <a:extLst>
              <a:ext uri="{FF2B5EF4-FFF2-40B4-BE49-F238E27FC236}">
                <a16:creationId xmlns:a16="http://schemas.microsoft.com/office/drawing/2014/main" id="{745CA83A-88A9-30C4-4D67-437C2F469DEB}"/>
              </a:ext>
            </a:extLst>
          </p:cNvPr>
          <p:cNvSpPr txBox="1"/>
          <p:nvPr/>
        </p:nvSpPr>
        <p:spPr>
          <a:xfrm>
            <a:off x="3675667" y="2310383"/>
            <a:ext cx="4840665" cy="645113"/>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latin typeface="Times New Roman" panose="02020603050405020304" pitchFamily="18" charset="0"/>
                <a:cs typeface="Arial" panose="020B0604020202020204" pitchFamily="34" charset="0"/>
              </a:rPr>
              <a:t>Data Preprocessing</a:t>
            </a:r>
          </a:p>
        </p:txBody>
      </p:sp>
      <p:sp>
        <p:nvSpPr>
          <p:cNvPr id="6" name="TextBox 5">
            <a:extLst>
              <a:ext uri="{FF2B5EF4-FFF2-40B4-BE49-F238E27FC236}">
                <a16:creationId xmlns:a16="http://schemas.microsoft.com/office/drawing/2014/main" id="{C34E8B1E-0FD3-1B80-6254-EE1BDA5992EC}"/>
              </a:ext>
            </a:extLst>
          </p:cNvPr>
          <p:cNvSpPr txBox="1"/>
          <p:nvPr/>
        </p:nvSpPr>
        <p:spPr>
          <a:xfrm>
            <a:off x="1435693" y="2954083"/>
            <a:ext cx="7708306" cy="1169551"/>
          </a:xfrm>
          <a:prstGeom prst="rect">
            <a:avLst/>
          </a:prstGeom>
          <a:noFill/>
        </p:spPr>
        <p:txBody>
          <a:bodyPr wrap="square">
            <a:spAutoFit/>
          </a:bodyPr>
          <a:lstStyle/>
          <a:p>
            <a:r>
              <a:rPr lang="en-US" b="1" dirty="0">
                <a:solidFill>
                  <a:schemeClr val="bg1"/>
                </a:solidFill>
              </a:rPr>
              <a:t>Key Points:</a:t>
            </a:r>
          </a:p>
          <a:p>
            <a:pPr marL="285750" indent="-285750">
              <a:buFont typeface="Arial" panose="020B0604020202020204" pitchFamily="34" charset="0"/>
              <a:buChar char="•"/>
            </a:pPr>
            <a:r>
              <a:rPr lang="en-US" b="1" dirty="0">
                <a:solidFill>
                  <a:schemeClr val="bg1"/>
                </a:solidFill>
              </a:rPr>
              <a:t>Loading and Cleaning Data</a:t>
            </a:r>
            <a:r>
              <a:rPr lang="en-US" dirty="0">
                <a:solidFill>
                  <a:schemeClr val="bg1"/>
                </a:solidFill>
              </a:rPr>
              <a:t>: Loading dataset, checking for missing values, and removing duplicates.</a:t>
            </a:r>
          </a:p>
          <a:p>
            <a:pPr marL="285750" indent="-285750">
              <a:buFont typeface="Arial" panose="020B0604020202020204" pitchFamily="34" charset="0"/>
              <a:buChar char="•"/>
            </a:pPr>
            <a:r>
              <a:rPr lang="en-US" b="1" dirty="0">
                <a:solidFill>
                  <a:schemeClr val="bg1"/>
                </a:solidFill>
              </a:rPr>
              <a:t>Text Processing</a:t>
            </a:r>
            <a:r>
              <a:rPr lang="en-US" dirty="0">
                <a:solidFill>
                  <a:schemeClr val="bg1"/>
                </a:solidFill>
              </a:rPr>
              <a:t>: Combining 'Description' and 'Reason', converting text to lowercase, and stemming words.</a:t>
            </a:r>
          </a:p>
        </p:txBody>
      </p:sp>
      <p:pic>
        <p:nvPicPr>
          <p:cNvPr id="13" name="Picture 12">
            <a:extLst>
              <a:ext uri="{FF2B5EF4-FFF2-40B4-BE49-F238E27FC236}">
                <a16:creationId xmlns:a16="http://schemas.microsoft.com/office/drawing/2014/main" id="{F879D45D-002B-CD04-992C-312728E04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5693" y="4266585"/>
            <a:ext cx="8888065" cy="2095792"/>
          </a:xfrm>
          <a:prstGeom prst="rect">
            <a:avLst/>
          </a:prstGeom>
        </p:spPr>
      </p:pic>
    </p:spTree>
    <p:extLst>
      <p:ext uri="{BB962C8B-B14F-4D97-AF65-F5344CB8AC3E}">
        <p14:creationId xmlns:p14="http://schemas.microsoft.com/office/powerpoint/2010/main" val="948855431"/>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1" name="Group 10">
            <a:extLst>
              <a:ext uri="{FF2B5EF4-FFF2-40B4-BE49-F238E27FC236}">
                <a16:creationId xmlns:a16="http://schemas.microsoft.com/office/drawing/2014/main" id="{0871033C-9184-49EA-1934-0BF89C02C914}"/>
              </a:ext>
            </a:extLst>
          </p:cNvPr>
          <p:cNvGrpSpPr/>
          <p:nvPr/>
        </p:nvGrpSpPr>
        <p:grpSpPr>
          <a:xfrm>
            <a:off x="236467" y="1273884"/>
            <a:ext cx="6987852" cy="963842"/>
            <a:chOff x="2308548" y="3186574"/>
            <a:chExt cx="6987852" cy="963842"/>
          </a:xfrm>
        </p:grpSpPr>
        <p:sp>
          <p:nvSpPr>
            <p:cNvPr id="3" name="TextBox 2">
              <a:extLst>
                <a:ext uri="{FF2B5EF4-FFF2-40B4-BE49-F238E27FC236}">
                  <a16:creationId xmlns:a16="http://schemas.microsoft.com/office/drawing/2014/main" id="{7D24AA86-954F-3648-6519-33EFF7A54CD4}"/>
                </a:ext>
              </a:extLst>
            </p:cNvPr>
            <p:cNvSpPr txBox="1"/>
            <p:nvPr/>
          </p:nvSpPr>
          <p:spPr>
            <a:xfrm>
              <a:off x="3403772" y="3319419"/>
              <a:ext cx="5892628" cy="830997"/>
            </a:xfrm>
            <a:prstGeom prst="rect">
              <a:avLst/>
            </a:prstGeom>
            <a:noFill/>
          </p:spPr>
          <p:txBody>
            <a:bodyPr wrap="square">
              <a:spAutoFit/>
            </a:bodyPr>
            <a:lstStyle/>
            <a:p>
              <a:r>
                <a:rPr lang="en-US" sz="4800" b="1" dirty="0">
                  <a:solidFill>
                    <a:schemeClr val="accent6"/>
                  </a:solidFill>
                  <a:latin typeface="+mn-lt"/>
                </a:rPr>
                <a:t>Machine Learning</a:t>
              </a:r>
              <a:endParaRPr lang="ar-EG" sz="4800" b="1" dirty="0">
                <a:solidFill>
                  <a:schemeClr val="accent6"/>
                </a:solidFill>
                <a:latin typeface="+mn-lt"/>
              </a:endParaRPr>
            </a:p>
          </p:txBody>
        </p:sp>
        <p:pic>
          <p:nvPicPr>
            <p:cNvPr id="8" name="Picture 7">
              <a:extLst>
                <a:ext uri="{FF2B5EF4-FFF2-40B4-BE49-F238E27FC236}">
                  <a16:creationId xmlns:a16="http://schemas.microsoft.com/office/drawing/2014/main" id="{C93B8D45-B482-2641-CC20-6AD59498A6DA}"/>
                </a:ext>
              </a:extLst>
            </p:cNvPr>
            <p:cNvPicPr>
              <a:picLocks noChangeAspect="1"/>
            </p:cNvPicPr>
            <p:nvPr/>
          </p:nvPicPr>
          <p:blipFill>
            <a:blip r:embed="rId3"/>
            <a:stretch>
              <a:fillRect/>
            </a:stretch>
          </p:blipFill>
          <p:spPr>
            <a:xfrm>
              <a:off x="2308548" y="3186574"/>
              <a:ext cx="957155" cy="902286"/>
            </a:xfrm>
            <a:prstGeom prst="rect">
              <a:avLst/>
            </a:prstGeom>
          </p:spPr>
        </p:pic>
      </p:grpSp>
      <p:sp>
        <p:nvSpPr>
          <p:cNvPr id="5" name="TextBox 4">
            <a:extLst>
              <a:ext uri="{FF2B5EF4-FFF2-40B4-BE49-F238E27FC236}">
                <a16:creationId xmlns:a16="http://schemas.microsoft.com/office/drawing/2014/main" id="{745CA83A-88A9-30C4-4D67-437C2F469DEB}"/>
              </a:ext>
            </a:extLst>
          </p:cNvPr>
          <p:cNvSpPr txBox="1"/>
          <p:nvPr/>
        </p:nvSpPr>
        <p:spPr>
          <a:xfrm>
            <a:off x="951776" y="2365039"/>
            <a:ext cx="10089389" cy="645113"/>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latin typeface="Times New Roman" panose="02020603050405020304" pitchFamily="18" charset="0"/>
                <a:cs typeface="Arial" panose="020B0604020202020204" pitchFamily="34" charset="0"/>
              </a:rPr>
              <a:t>Feature Extraction and Similarity Calculation</a:t>
            </a:r>
          </a:p>
        </p:txBody>
      </p:sp>
      <p:sp>
        <p:nvSpPr>
          <p:cNvPr id="6" name="TextBox 5">
            <a:extLst>
              <a:ext uri="{FF2B5EF4-FFF2-40B4-BE49-F238E27FC236}">
                <a16:creationId xmlns:a16="http://schemas.microsoft.com/office/drawing/2014/main" id="{A8B6482C-759F-A64C-5239-118F37CC34EF}"/>
              </a:ext>
            </a:extLst>
          </p:cNvPr>
          <p:cNvSpPr txBox="1"/>
          <p:nvPr/>
        </p:nvSpPr>
        <p:spPr>
          <a:xfrm>
            <a:off x="1555335" y="3061804"/>
            <a:ext cx="7588664" cy="738664"/>
          </a:xfrm>
          <a:prstGeom prst="rect">
            <a:avLst/>
          </a:prstGeom>
          <a:noFill/>
        </p:spPr>
        <p:txBody>
          <a:bodyPr wrap="square">
            <a:spAutoFit/>
          </a:bodyPr>
          <a:lstStyle/>
          <a:p>
            <a:r>
              <a:rPr lang="en-US" b="1" dirty="0">
                <a:solidFill>
                  <a:schemeClr val="bg1"/>
                </a:solidFill>
              </a:rPr>
              <a:t>Key Points</a:t>
            </a:r>
            <a:r>
              <a:rPr lang="en-US" dirty="0">
                <a:solidFill>
                  <a:schemeClr val="bg1"/>
                </a:solidFill>
              </a:rPr>
              <a:t>:</a:t>
            </a:r>
          </a:p>
          <a:p>
            <a:pPr marL="285750" indent="-285750">
              <a:buFont typeface="Arial" panose="020B0604020202020204" pitchFamily="34" charset="0"/>
              <a:buChar char="•"/>
            </a:pPr>
            <a:r>
              <a:rPr lang="en-US" b="1" dirty="0">
                <a:solidFill>
                  <a:schemeClr val="bg1"/>
                </a:solidFill>
              </a:rPr>
              <a:t>Count Vectorizer</a:t>
            </a:r>
            <a:r>
              <a:rPr lang="en-US" dirty="0">
                <a:solidFill>
                  <a:schemeClr val="bg1"/>
                </a:solidFill>
              </a:rPr>
              <a:t>: Converting text data into numerical feature vectors.</a:t>
            </a:r>
          </a:p>
          <a:p>
            <a:pPr marL="285750" indent="-285750">
              <a:buFont typeface="Arial" panose="020B0604020202020204" pitchFamily="34" charset="0"/>
              <a:buChar char="•"/>
            </a:pPr>
            <a:r>
              <a:rPr lang="en-US" b="1" dirty="0">
                <a:solidFill>
                  <a:schemeClr val="bg1"/>
                </a:solidFill>
              </a:rPr>
              <a:t>Cosine Similarity</a:t>
            </a:r>
            <a:r>
              <a:rPr lang="en-US" dirty="0">
                <a:solidFill>
                  <a:schemeClr val="bg1"/>
                </a:solidFill>
              </a:rPr>
              <a:t>: Calculating similarity between vectors to find similar medicines</a:t>
            </a:r>
            <a:r>
              <a:rPr lang="en-US" dirty="0"/>
              <a:t>.</a:t>
            </a:r>
          </a:p>
        </p:txBody>
      </p:sp>
      <p:pic>
        <p:nvPicPr>
          <p:cNvPr id="10" name="Picture 9">
            <a:extLst>
              <a:ext uri="{FF2B5EF4-FFF2-40B4-BE49-F238E27FC236}">
                <a16:creationId xmlns:a16="http://schemas.microsoft.com/office/drawing/2014/main" id="{BE5A294F-EF55-80FB-473F-B2689A02B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335" y="3901885"/>
            <a:ext cx="8879081" cy="2518236"/>
          </a:xfrm>
          <a:prstGeom prst="rect">
            <a:avLst/>
          </a:prstGeom>
        </p:spPr>
      </p:pic>
    </p:spTree>
    <p:extLst>
      <p:ext uri="{BB962C8B-B14F-4D97-AF65-F5344CB8AC3E}">
        <p14:creationId xmlns:p14="http://schemas.microsoft.com/office/powerpoint/2010/main" val="3501862223"/>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1" name="Group 10">
            <a:extLst>
              <a:ext uri="{FF2B5EF4-FFF2-40B4-BE49-F238E27FC236}">
                <a16:creationId xmlns:a16="http://schemas.microsoft.com/office/drawing/2014/main" id="{0871033C-9184-49EA-1934-0BF89C02C914}"/>
              </a:ext>
            </a:extLst>
          </p:cNvPr>
          <p:cNvGrpSpPr/>
          <p:nvPr/>
        </p:nvGrpSpPr>
        <p:grpSpPr>
          <a:xfrm>
            <a:off x="236467" y="1273884"/>
            <a:ext cx="6987852" cy="963842"/>
            <a:chOff x="2308548" y="3186574"/>
            <a:chExt cx="6987852" cy="963842"/>
          </a:xfrm>
        </p:grpSpPr>
        <p:sp>
          <p:nvSpPr>
            <p:cNvPr id="3" name="TextBox 2">
              <a:extLst>
                <a:ext uri="{FF2B5EF4-FFF2-40B4-BE49-F238E27FC236}">
                  <a16:creationId xmlns:a16="http://schemas.microsoft.com/office/drawing/2014/main" id="{7D24AA86-954F-3648-6519-33EFF7A54CD4}"/>
                </a:ext>
              </a:extLst>
            </p:cNvPr>
            <p:cNvSpPr txBox="1"/>
            <p:nvPr/>
          </p:nvSpPr>
          <p:spPr>
            <a:xfrm>
              <a:off x="3403772" y="3319419"/>
              <a:ext cx="5892628" cy="830997"/>
            </a:xfrm>
            <a:prstGeom prst="rect">
              <a:avLst/>
            </a:prstGeom>
            <a:noFill/>
          </p:spPr>
          <p:txBody>
            <a:bodyPr wrap="square">
              <a:spAutoFit/>
            </a:bodyPr>
            <a:lstStyle/>
            <a:p>
              <a:r>
                <a:rPr lang="en-US" sz="4800" b="1" dirty="0">
                  <a:solidFill>
                    <a:schemeClr val="accent6"/>
                  </a:solidFill>
                  <a:latin typeface="+mn-lt"/>
                </a:rPr>
                <a:t>Machine Learning</a:t>
              </a:r>
              <a:endParaRPr lang="ar-EG" sz="4800" b="1" dirty="0">
                <a:solidFill>
                  <a:schemeClr val="accent6"/>
                </a:solidFill>
                <a:latin typeface="+mn-lt"/>
              </a:endParaRPr>
            </a:p>
          </p:txBody>
        </p:sp>
        <p:pic>
          <p:nvPicPr>
            <p:cNvPr id="8" name="Picture 7">
              <a:extLst>
                <a:ext uri="{FF2B5EF4-FFF2-40B4-BE49-F238E27FC236}">
                  <a16:creationId xmlns:a16="http://schemas.microsoft.com/office/drawing/2014/main" id="{C93B8D45-B482-2641-CC20-6AD59498A6DA}"/>
                </a:ext>
              </a:extLst>
            </p:cNvPr>
            <p:cNvPicPr>
              <a:picLocks noChangeAspect="1"/>
            </p:cNvPicPr>
            <p:nvPr/>
          </p:nvPicPr>
          <p:blipFill>
            <a:blip r:embed="rId3"/>
            <a:stretch>
              <a:fillRect/>
            </a:stretch>
          </p:blipFill>
          <p:spPr>
            <a:xfrm>
              <a:off x="2308548" y="3186574"/>
              <a:ext cx="957155" cy="902286"/>
            </a:xfrm>
            <a:prstGeom prst="rect">
              <a:avLst/>
            </a:prstGeom>
          </p:spPr>
        </p:pic>
      </p:grpSp>
      <p:sp>
        <p:nvSpPr>
          <p:cNvPr id="5" name="TextBox 4">
            <a:extLst>
              <a:ext uri="{FF2B5EF4-FFF2-40B4-BE49-F238E27FC236}">
                <a16:creationId xmlns:a16="http://schemas.microsoft.com/office/drawing/2014/main" id="{745CA83A-88A9-30C4-4D67-437C2F469DEB}"/>
              </a:ext>
            </a:extLst>
          </p:cNvPr>
          <p:cNvSpPr txBox="1"/>
          <p:nvPr/>
        </p:nvSpPr>
        <p:spPr>
          <a:xfrm>
            <a:off x="236466" y="2355413"/>
            <a:ext cx="10992707" cy="645113"/>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latin typeface="Times New Roman" panose="02020603050405020304" pitchFamily="18" charset="0"/>
                <a:cs typeface="Arial" panose="020B0604020202020204" pitchFamily="34" charset="0"/>
              </a:rPr>
              <a:t>Medicine Recommendation and Visualization</a:t>
            </a:r>
          </a:p>
        </p:txBody>
      </p:sp>
      <p:pic>
        <p:nvPicPr>
          <p:cNvPr id="4" name="image6.png">
            <a:extLst>
              <a:ext uri="{FF2B5EF4-FFF2-40B4-BE49-F238E27FC236}">
                <a16:creationId xmlns:a16="http://schemas.microsoft.com/office/drawing/2014/main" id="{F2B26FD3-73D6-D7D6-72CD-EA0FC5E394E1}"/>
              </a:ext>
            </a:extLst>
          </p:cNvPr>
          <p:cNvPicPr preferRelativeResize="0"/>
          <p:nvPr/>
        </p:nvPicPr>
        <p:blipFill>
          <a:blip r:embed="rId4">
            <a:extLst>
              <a:ext uri="{28A0092B-C50C-407E-A947-70E740481C1C}">
                <a14:useLocalDpi xmlns:a14="http://schemas.microsoft.com/office/drawing/2010/main" val="0"/>
              </a:ext>
            </a:extLst>
          </a:blip>
          <a:srcRect/>
          <a:stretch>
            <a:fillRect/>
          </a:stretch>
        </p:blipFill>
        <p:spPr>
          <a:xfrm>
            <a:off x="6665720" y="3800469"/>
            <a:ext cx="5041621" cy="2223260"/>
          </a:xfrm>
          <a:prstGeom prst="rect">
            <a:avLst/>
          </a:prstGeom>
        </p:spPr>
      </p:pic>
      <p:pic>
        <p:nvPicPr>
          <p:cNvPr id="6" name="Picture 5">
            <a:extLst>
              <a:ext uri="{FF2B5EF4-FFF2-40B4-BE49-F238E27FC236}">
                <a16:creationId xmlns:a16="http://schemas.microsoft.com/office/drawing/2014/main" id="{677179ED-8D58-2E33-EC5E-5AD1BBDF8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467" y="3876829"/>
            <a:ext cx="6283974" cy="2146900"/>
          </a:xfrm>
          <a:prstGeom prst="rect">
            <a:avLst/>
          </a:prstGeom>
        </p:spPr>
      </p:pic>
      <p:sp>
        <p:nvSpPr>
          <p:cNvPr id="10" name="TextBox 9">
            <a:extLst>
              <a:ext uri="{FF2B5EF4-FFF2-40B4-BE49-F238E27FC236}">
                <a16:creationId xmlns:a16="http://schemas.microsoft.com/office/drawing/2014/main" id="{B2E56E31-C15B-AE32-26CD-2283BDC42C55}"/>
              </a:ext>
            </a:extLst>
          </p:cNvPr>
          <p:cNvSpPr txBox="1"/>
          <p:nvPr/>
        </p:nvSpPr>
        <p:spPr>
          <a:xfrm>
            <a:off x="1914258" y="6100089"/>
            <a:ext cx="6101696" cy="307777"/>
          </a:xfrm>
          <a:prstGeom prst="rect">
            <a:avLst/>
          </a:prstGeom>
          <a:noFill/>
        </p:spPr>
        <p:txBody>
          <a:bodyPr wrap="square">
            <a:spAutoFit/>
          </a:bodyPr>
          <a:lstStyle/>
          <a:p>
            <a:r>
              <a:rPr lang="en-US" dirty="0">
                <a:solidFill>
                  <a:schemeClr val="bg1"/>
                </a:solidFill>
              </a:rPr>
              <a:t>Top 5 Recommended Medicines Similar</a:t>
            </a:r>
          </a:p>
        </p:txBody>
      </p:sp>
      <p:sp>
        <p:nvSpPr>
          <p:cNvPr id="13" name="TextBox 12">
            <a:extLst>
              <a:ext uri="{FF2B5EF4-FFF2-40B4-BE49-F238E27FC236}">
                <a16:creationId xmlns:a16="http://schemas.microsoft.com/office/drawing/2014/main" id="{A9993F05-4EB2-5407-5BDD-1F0EFE1EAE2D}"/>
              </a:ext>
            </a:extLst>
          </p:cNvPr>
          <p:cNvSpPr txBox="1"/>
          <p:nvPr/>
        </p:nvSpPr>
        <p:spPr>
          <a:xfrm>
            <a:off x="8366333" y="6100089"/>
            <a:ext cx="2641301" cy="307777"/>
          </a:xfrm>
          <a:prstGeom prst="rect">
            <a:avLst/>
          </a:prstGeom>
          <a:noFill/>
        </p:spPr>
        <p:txBody>
          <a:bodyPr wrap="square">
            <a:spAutoFit/>
          </a:bodyPr>
          <a:lstStyle/>
          <a:p>
            <a:r>
              <a:rPr lang="en-US" dirty="0">
                <a:solidFill>
                  <a:schemeClr val="bg1"/>
                </a:solidFill>
              </a:rPr>
              <a:t>Cosine Similarity Matrix</a:t>
            </a:r>
          </a:p>
        </p:txBody>
      </p:sp>
      <p:sp>
        <p:nvSpPr>
          <p:cNvPr id="15" name="TextBox 14">
            <a:extLst>
              <a:ext uri="{FF2B5EF4-FFF2-40B4-BE49-F238E27FC236}">
                <a16:creationId xmlns:a16="http://schemas.microsoft.com/office/drawing/2014/main" id="{3AA7BE7A-1A21-8C6A-4A4E-68A2782ECBB2}"/>
              </a:ext>
            </a:extLst>
          </p:cNvPr>
          <p:cNvSpPr txBox="1"/>
          <p:nvPr/>
        </p:nvSpPr>
        <p:spPr>
          <a:xfrm>
            <a:off x="786213" y="3061804"/>
            <a:ext cx="10639514" cy="738664"/>
          </a:xfrm>
          <a:prstGeom prst="rect">
            <a:avLst/>
          </a:prstGeom>
          <a:noFill/>
        </p:spPr>
        <p:txBody>
          <a:bodyPr wrap="square">
            <a:spAutoFit/>
          </a:bodyPr>
          <a:lstStyle/>
          <a:p>
            <a:r>
              <a:rPr lang="en-US" b="1" dirty="0">
                <a:solidFill>
                  <a:schemeClr val="bg1"/>
                </a:solidFill>
              </a:rPr>
              <a:t>Key Points:</a:t>
            </a:r>
          </a:p>
          <a:p>
            <a:pPr marL="285750" indent="-285750">
              <a:buFont typeface="Arial" panose="020B0604020202020204" pitchFamily="34" charset="0"/>
              <a:buChar char="•"/>
            </a:pPr>
            <a:r>
              <a:rPr lang="en-US" b="1" dirty="0">
                <a:solidFill>
                  <a:schemeClr val="bg1"/>
                </a:solidFill>
              </a:rPr>
              <a:t>Recommendation Function: </a:t>
            </a:r>
            <a:r>
              <a:rPr lang="en-US" dirty="0">
                <a:solidFill>
                  <a:schemeClr val="bg1"/>
                </a:solidFill>
              </a:rPr>
              <a:t>Finding similar medicines based on cosine similarity.</a:t>
            </a:r>
          </a:p>
          <a:p>
            <a:pPr marL="285750" indent="-285750">
              <a:buFont typeface="Arial" panose="020B0604020202020204" pitchFamily="34" charset="0"/>
              <a:buChar char="•"/>
            </a:pPr>
            <a:r>
              <a:rPr lang="en-US" b="1" dirty="0">
                <a:solidFill>
                  <a:schemeClr val="bg1"/>
                </a:solidFill>
              </a:rPr>
              <a:t>Visualization: </a:t>
            </a:r>
            <a:r>
              <a:rPr lang="en-US" dirty="0">
                <a:solidFill>
                  <a:schemeClr val="bg1"/>
                </a:solidFill>
              </a:rPr>
              <a:t>Using bar plots to visualize recommended medicines.</a:t>
            </a:r>
          </a:p>
        </p:txBody>
      </p:sp>
    </p:spTree>
    <p:extLst>
      <p:ext uri="{BB962C8B-B14F-4D97-AF65-F5344CB8AC3E}">
        <p14:creationId xmlns:p14="http://schemas.microsoft.com/office/powerpoint/2010/main" val="4150334866"/>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2" name="Group 11">
            <a:extLst>
              <a:ext uri="{FF2B5EF4-FFF2-40B4-BE49-F238E27FC236}">
                <a16:creationId xmlns:a16="http://schemas.microsoft.com/office/drawing/2014/main" id="{2C22BC42-39E7-2010-7B83-5A0BD6C2D511}"/>
              </a:ext>
            </a:extLst>
          </p:cNvPr>
          <p:cNvGrpSpPr/>
          <p:nvPr/>
        </p:nvGrpSpPr>
        <p:grpSpPr>
          <a:xfrm>
            <a:off x="214572" y="1348328"/>
            <a:ext cx="7344467" cy="1016388"/>
            <a:chOff x="2302452" y="4563968"/>
            <a:chExt cx="7344467" cy="1016388"/>
          </a:xfrm>
        </p:grpSpPr>
        <p:sp>
          <p:nvSpPr>
            <p:cNvPr id="4" name="TextBox 3">
              <a:extLst>
                <a:ext uri="{FF2B5EF4-FFF2-40B4-BE49-F238E27FC236}">
                  <a16:creationId xmlns:a16="http://schemas.microsoft.com/office/drawing/2014/main" id="{791BAB10-6A14-A479-A274-CFCFF652BFF6}"/>
                </a:ext>
              </a:extLst>
            </p:cNvPr>
            <p:cNvSpPr txBox="1"/>
            <p:nvPr/>
          </p:nvSpPr>
          <p:spPr>
            <a:xfrm>
              <a:off x="3403772" y="4749359"/>
              <a:ext cx="6243147" cy="830997"/>
            </a:xfrm>
            <a:prstGeom prst="rect">
              <a:avLst/>
            </a:prstGeom>
            <a:noFill/>
          </p:spPr>
          <p:txBody>
            <a:bodyPr wrap="square">
              <a:spAutoFit/>
            </a:bodyPr>
            <a:lstStyle/>
            <a:p>
              <a:r>
                <a:rPr lang="en-US" sz="4800" b="1" dirty="0">
                  <a:solidFill>
                    <a:schemeClr val="accent6"/>
                  </a:solidFill>
                  <a:latin typeface="+mn-lt"/>
                </a:rPr>
                <a:t>Embedded System</a:t>
              </a:r>
              <a:endParaRPr lang="ar-EG" sz="4800" b="1" dirty="0">
                <a:solidFill>
                  <a:schemeClr val="accent6"/>
                </a:solidFill>
                <a:latin typeface="+mn-lt"/>
              </a:endParaRPr>
            </a:p>
          </p:txBody>
        </p:sp>
        <p:pic>
          <p:nvPicPr>
            <p:cNvPr id="9" name="Picture 8">
              <a:extLst>
                <a:ext uri="{FF2B5EF4-FFF2-40B4-BE49-F238E27FC236}">
                  <a16:creationId xmlns:a16="http://schemas.microsoft.com/office/drawing/2014/main" id="{61221732-8D61-B291-54F6-F29410EE38A3}"/>
                </a:ext>
              </a:extLst>
            </p:cNvPr>
            <p:cNvPicPr>
              <a:picLocks noChangeAspect="1"/>
            </p:cNvPicPr>
            <p:nvPr/>
          </p:nvPicPr>
          <p:blipFill>
            <a:blip r:embed="rId3"/>
            <a:stretch>
              <a:fillRect/>
            </a:stretch>
          </p:blipFill>
          <p:spPr>
            <a:xfrm>
              <a:off x="2302452" y="4563968"/>
              <a:ext cx="963251" cy="902286"/>
            </a:xfrm>
            <a:prstGeom prst="rect">
              <a:avLst/>
            </a:prstGeom>
          </p:spPr>
        </p:pic>
      </p:grpSp>
      <p:pic>
        <p:nvPicPr>
          <p:cNvPr id="13" name="Picture 12">
            <a:extLst>
              <a:ext uri="{FF2B5EF4-FFF2-40B4-BE49-F238E27FC236}">
                <a16:creationId xmlns:a16="http://schemas.microsoft.com/office/drawing/2014/main" id="{F972DB5A-29BB-8F03-871A-D2B1E109EE5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65" b="89942" l="6771" r="93056">
                        <a14:foregroundMark x1="9896" y1="55706" x2="9896" y2="55706"/>
                        <a14:foregroundMark x1="6944" y1="53385" x2="6944" y2="53385"/>
                        <a14:foregroundMark x1="30035" y1="79497" x2="30035" y2="79497"/>
                        <a14:foregroundMark x1="89757" y1="45261" x2="89757" y2="45261"/>
                        <a14:foregroundMark x1="92014" y1="45261" x2="92014" y2="45261"/>
                        <a14:foregroundMark x1="93056" y1="43327" x2="93056" y2="43327"/>
                      </a14:backgroundRemoval>
                    </a14:imgEffect>
                  </a14:imgLayer>
                </a14:imgProps>
              </a:ext>
              <a:ext uri="{28A0092B-C50C-407E-A947-70E740481C1C}">
                <a14:useLocalDpi xmlns:a14="http://schemas.microsoft.com/office/drawing/2010/main" val="0"/>
              </a:ext>
            </a:extLst>
          </a:blip>
          <a:stretch>
            <a:fillRect/>
          </a:stretch>
        </p:blipFill>
        <p:spPr>
          <a:xfrm>
            <a:off x="3354069" y="3139440"/>
            <a:ext cx="5483860" cy="3200400"/>
          </a:xfrm>
          <a:prstGeom prst="rect">
            <a:avLst/>
          </a:prstGeom>
        </p:spPr>
      </p:pic>
      <p:sp>
        <p:nvSpPr>
          <p:cNvPr id="14" name="TextBox 13">
            <a:extLst>
              <a:ext uri="{FF2B5EF4-FFF2-40B4-BE49-F238E27FC236}">
                <a16:creationId xmlns:a16="http://schemas.microsoft.com/office/drawing/2014/main" id="{C9273997-DE5D-FDA5-6738-257DEE9116CA}"/>
              </a:ext>
            </a:extLst>
          </p:cNvPr>
          <p:cNvSpPr txBox="1"/>
          <p:nvPr/>
        </p:nvSpPr>
        <p:spPr>
          <a:xfrm>
            <a:off x="5056447" y="2569339"/>
            <a:ext cx="2079105" cy="655885"/>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effectLst/>
                <a:latin typeface="Times New Roman" panose="02020603050405020304" pitchFamily="18" charset="0"/>
                <a:ea typeface="CMR10"/>
                <a:cs typeface="Arial" panose="020B0604020202020204" pitchFamily="34" charset="0"/>
              </a:rPr>
              <a:t>ESP32</a:t>
            </a:r>
            <a:endParaRPr lang="en-US" sz="3600" b="1" dirty="0">
              <a:solidFill>
                <a:schemeClr val="accent6"/>
              </a:solidFill>
              <a:effectLst/>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852833"/>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2" name="Group 11">
            <a:extLst>
              <a:ext uri="{FF2B5EF4-FFF2-40B4-BE49-F238E27FC236}">
                <a16:creationId xmlns:a16="http://schemas.microsoft.com/office/drawing/2014/main" id="{2C22BC42-39E7-2010-7B83-5A0BD6C2D511}"/>
              </a:ext>
            </a:extLst>
          </p:cNvPr>
          <p:cNvGrpSpPr/>
          <p:nvPr/>
        </p:nvGrpSpPr>
        <p:grpSpPr>
          <a:xfrm>
            <a:off x="214572" y="1348328"/>
            <a:ext cx="7344467" cy="1016388"/>
            <a:chOff x="2302452" y="4563968"/>
            <a:chExt cx="7344467" cy="1016388"/>
          </a:xfrm>
        </p:grpSpPr>
        <p:sp>
          <p:nvSpPr>
            <p:cNvPr id="4" name="TextBox 3">
              <a:extLst>
                <a:ext uri="{FF2B5EF4-FFF2-40B4-BE49-F238E27FC236}">
                  <a16:creationId xmlns:a16="http://schemas.microsoft.com/office/drawing/2014/main" id="{791BAB10-6A14-A479-A274-CFCFF652BFF6}"/>
                </a:ext>
              </a:extLst>
            </p:cNvPr>
            <p:cNvSpPr txBox="1"/>
            <p:nvPr/>
          </p:nvSpPr>
          <p:spPr>
            <a:xfrm>
              <a:off x="3403772" y="4749359"/>
              <a:ext cx="6243147" cy="830997"/>
            </a:xfrm>
            <a:prstGeom prst="rect">
              <a:avLst/>
            </a:prstGeom>
            <a:noFill/>
          </p:spPr>
          <p:txBody>
            <a:bodyPr wrap="square">
              <a:spAutoFit/>
            </a:bodyPr>
            <a:lstStyle/>
            <a:p>
              <a:r>
                <a:rPr lang="en-US" sz="4800" b="1" dirty="0">
                  <a:solidFill>
                    <a:schemeClr val="accent6"/>
                  </a:solidFill>
                  <a:latin typeface="+mn-lt"/>
                </a:rPr>
                <a:t>Embedded System</a:t>
              </a:r>
              <a:endParaRPr lang="ar-EG" sz="4800" b="1" dirty="0">
                <a:solidFill>
                  <a:schemeClr val="accent6"/>
                </a:solidFill>
                <a:latin typeface="+mn-lt"/>
              </a:endParaRPr>
            </a:p>
          </p:txBody>
        </p:sp>
        <p:pic>
          <p:nvPicPr>
            <p:cNvPr id="9" name="Picture 8">
              <a:extLst>
                <a:ext uri="{FF2B5EF4-FFF2-40B4-BE49-F238E27FC236}">
                  <a16:creationId xmlns:a16="http://schemas.microsoft.com/office/drawing/2014/main" id="{61221732-8D61-B291-54F6-F29410EE38A3}"/>
                </a:ext>
              </a:extLst>
            </p:cNvPr>
            <p:cNvPicPr>
              <a:picLocks noChangeAspect="1"/>
            </p:cNvPicPr>
            <p:nvPr/>
          </p:nvPicPr>
          <p:blipFill>
            <a:blip r:embed="rId3"/>
            <a:stretch>
              <a:fillRect/>
            </a:stretch>
          </p:blipFill>
          <p:spPr>
            <a:xfrm>
              <a:off x="2302452" y="4563968"/>
              <a:ext cx="963251" cy="902286"/>
            </a:xfrm>
            <a:prstGeom prst="rect">
              <a:avLst/>
            </a:prstGeom>
          </p:spPr>
        </p:pic>
      </p:grpSp>
      <p:sp>
        <p:nvSpPr>
          <p:cNvPr id="14" name="TextBox 13">
            <a:extLst>
              <a:ext uri="{FF2B5EF4-FFF2-40B4-BE49-F238E27FC236}">
                <a16:creationId xmlns:a16="http://schemas.microsoft.com/office/drawing/2014/main" id="{C9273997-DE5D-FDA5-6738-257DEE9116CA}"/>
              </a:ext>
            </a:extLst>
          </p:cNvPr>
          <p:cNvSpPr txBox="1"/>
          <p:nvPr/>
        </p:nvSpPr>
        <p:spPr>
          <a:xfrm>
            <a:off x="4437465" y="2582490"/>
            <a:ext cx="3279833" cy="655885"/>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effectLst/>
                <a:latin typeface="Times New Roman" panose="02020603050405020304" pitchFamily="18" charset="0"/>
                <a:ea typeface="CMR10"/>
                <a:cs typeface="Arial" panose="020B0604020202020204" pitchFamily="34" charset="0"/>
              </a:rPr>
              <a:t>Servo Motor</a:t>
            </a:r>
            <a:endParaRPr lang="en-US" sz="3600" b="1" dirty="0">
              <a:solidFill>
                <a:schemeClr val="accent6"/>
              </a:solidFill>
              <a:effectLst/>
              <a:latin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2FC0488-C7AB-D6DC-5001-6EB32E6405F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19" b="94130" l="9915" r="89915">
                        <a14:foregroundMark x1="61197" y1="94130" x2="61197" y2="94130"/>
                        <a14:foregroundMark x1="62051" y1="71457" x2="62051" y2="71457"/>
                        <a14:foregroundMark x1="69231" y1="77126" x2="69231" y2="77126"/>
                        <a14:foregroundMark x1="60684" y1="77126" x2="60684" y2="77126"/>
                        <a14:foregroundMark x1="60684" y1="81174" x2="62564" y2="74089"/>
                        <a14:foregroundMark x1="76752" y1="84211" x2="79487" y2="81174"/>
                        <a14:foregroundMark x1="74017" y1="68421" x2="77436" y2="67409"/>
                        <a14:backgroundMark x1="65299" y1="68826" x2="65299" y2="68826"/>
                        <a14:backgroundMark x1="72991" y1="72672" x2="72991" y2="72672"/>
                        <a14:backgroundMark x1="82051" y1="79757" x2="82051" y2="79757"/>
                        <a14:backgroundMark x1="80855" y1="78947" x2="80855" y2="78947"/>
                        <a14:backgroundMark x1="76068" y1="73684" x2="76068" y2="73684"/>
                      </a14:backgroundRemoval>
                    </a14:imgEffect>
                  </a14:imgLayer>
                </a14:imgProps>
              </a:ext>
              <a:ext uri="{28A0092B-C50C-407E-A947-70E740481C1C}">
                <a14:useLocalDpi xmlns:a14="http://schemas.microsoft.com/office/drawing/2010/main" val="0"/>
              </a:ext>
            </a:extLst>
          </a:blip>
          <a:stretch>
            <a:fillRect/>
          </a:stretch>
        </p:blipFill>
        <p:spPr>
          <a:xfrm>
            <a:off x="2944176" y="3057848"/>
            <a:ext cx="5572125" cy="3481705"/>
          </a:xfrm>
          <a:prstGeom prst="rect">
            <a:avLst/>
          </a:prstGeom>
        </p:spPr>
      </p:pic>
    </p:spTree>
    <p:extLst>
      <p:ext uri="{BB962C8B-B14F-4D97-AF65-F5344CB8AC3E}">
        <p14:creationId xmlns:p14="http://schemas.microsoft.com/office/powerpoint/2010/main" val="3855848619"/>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2" name="Group 11">
            <a:extLst>
              <a:ext uri="{FF2B5EF4-FFF2-40B4-BE49-F238E27FC236}">
                <a16:creationId xmlns:a16="http://schemas.microsoft.com/office/drawing/2014/main" id="{2C22BC42-39E7-2010-7B83-5A0BD6C2D511}"/>
              </a:ext>
            </a:extLst>
          </p:cNvPr>
          <p:cNvGrpSpPr/>
          <p:nvPr/>
        </p:nvGrpSpPr>
        <p:grpSpPr>
          <a:xfrm>
            <a:off x="214572" y="1348328"/>
            <a:ext cx="7344467" cy="1016388"/>
            <a:chOff x="2302452" y="4563968"/>
            <a:chExt cx="7344467" cy="1016388"/>
          </a:xfrm>
        </p:grpSpPr>
        <p:sp>
          <p:nvSpPr>
            <p:cNvPr id="4" name="TextBox 3">
              <a:extLst>
                <a:ext uri="{FF2B5EF4-FFF2-40B4-BE49-F238E27FC236}">
                  <a16:creationId xmlns:a16="http://schemas.microsoft.com/office/drawing/2014/main" id="{791BAB10-6A14-A479-A274-CFCFF652BFF6}"/>
                </a:ext>
              </a:extLst>
            </p:cNvPr>
            <p:cNvSpPr txBox="1"/>
            <p:nvPr/>
          </p:nvSpPr>
          <p:spPr>
            <a:xfrm>
              <a:off x="3403772" y="4749359"/>
              <a:ext cx="6243147" cy="830997"/>
            </a:xfrm>
            <a:prstGeom prst="rect">
              <a:avLst/>
            </a:prstGeom>
            <a:noFill/>
          </p:spPr>
          <p:txBody>
            <a:bodyPr wrap="square">
              <a:spAutoFit/>
            </a:bodyPr>
            <a:lstStyle/>
            <a:p>
              <a:r>
                <a:rPr lang="en-US" sz="4800" b="1" dirty="0">
                  <a:solidFill>
                    <a:schemeClr val="accent6"/>
                  </a:solidFill>
                  <a:latin typeface="+mn-lt"/>
                </a:rPr>
                <a:t>Embedded System</a:t>
              </a:r>
              <a:endParaRPr lang="ar-EG" sz="4800" b="1" dirty="0">
                <a:solidFill>
                  <a:schemeClr val="accent6"/>
                </a:solidFill>
                <a:latin typeface="+mn-lt"/>
              </a:endParaRPr>
            </a:p>
          </p:txBody>
        </p:sp>
        <p:pic>
          <p:nvPicPr>
            <p:cNvPr id="9" name="Picture 8">
              <a:extLst>
                <a:ext uri="{FF2B5EF4-FFF2-40B4-BE49-F238E27FC236}">
                  <a16:creationId xmlns:a16="http://schemas.microsoft.com/office/drawing/2014/main" id="{61221732-8D61-B291-54F6-F29410EE38A3}"/>
                </a:ext>
              </a:extLst>
            </p:cNvPr>
            <p:cNvPicPr>
              <a:picLocks noChangeAspect="1"/>
            </p:cNvPicPr>
            <p:nvPr/>
          </p:nvPicPr>
          <p:blipFill>
            <a:blip r:embed="rId3"/>
            <a:stretch>
              <a:fillRect/>
            </a:stretch>
          </p:blipFill>
          <p:spPr>
            <a:xfrm>
              <a:off x="2302452" y="4563968"/>
              <a:ext cx="963251" cy="902286"/>
            </a:xfrm>
            <a:prstGeom prst="rect">
              <a:avLst/>
            </a:prstGeom>
          </p:spPr>
        </p:pic>
      </p:grpSp>
      <p:sp>
        <p:nvSpPr>
          <p:cNvPr id="14" name="TextBox 13">
            <a:extLst>
              <a:ext uri="{FF2B5EF4-FFF2-40B4-BE49-F238E27FC236}">
                <a16:creationId xmlns:a16="http://schemas.microsoft.com/office/drawing/2014/main" id="{C9273997-DE5D-FDA5-6738-257DEE9116CA}"/>
              </a:ext>
            </a:extLst>
          </p:cNvPr>
          <p:cNvSpPr txBox="1"/>
          <p:nvPr/>
        </p:nvSpPr>
        <p:spPr>
          <a:xfrm>
            <a:off x="5053372" y="2609393"/>
            <a:ext cx="2085255" cy="655885"/>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effectLst/>
                <a:latin typeface="Times New Roman" panose="02020603050405020304" pitchFamily="18" charset="0"/>
                <a:ea typeface="CMR10"/>
                <a:cs typeface="Arial" panose="020B0604020202020204" pitchFamily="34" charset="0"/>
              </a:rPr>
              <a:t>Buzzer</a:t>
            </a:r>
            <a:endParaRPr lang="en-US" sz="3600" b="1" dirty="0">
              <a:solidFill>
                <a:schemeClr val="accent6"/>
              </a:solidFill>
              <a:effectLst/>
              <a:latin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F5B049C-1218-502B-F490-27F1A683736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905981" y="3265278"/>
            <a:ext cx="4665842" cy="3421618"/>
          </a:xfrm>
          <a:prstGeom prst="rect">
            <a:avLst/>
          </a:prstGeom>
        </p:spPr>
      </p:pic>
    </p:spTree>
    <p:extLst>
      <p:ext uri="{BB962C8B-B14F-4D97-AF65-F5344CB8AC3E}">
        <p14:creationId xmlns:p14="http://schemas.microsoft.com/office/powerpoint/2010/main" val="3231421640"/>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2" name="Group 11">
            <a:extLst>
              <a:ext uri="{FF2B5EF4-FFF2-40B4-BE49-F238E27FC236}">
                <a16:creationId xmlns:a16="http://schemas.microsoft.com/office/drawing/2014/main" id="{2C22BC42-39E7-2010-7B83-5A0BD6C2D511}"/>
              </a:ext>
            </a:extLst>
          </p:cNvPr>
          <p:cNvGrpSpPr/>
          <p:nvPr/>
        </p:nvGrpSpPr>
        <p:grpSpPr>
          <a:xfrm>
            <a:off x="214572" y="1348328"/>
            <a:ext cx="7344467" cy="1016388"/>
            <a:chOff x="2302452" y="4563968"/>
            <a:chExt cx="7344467" cy="1016388"/>
          </a:xfrm>
        </p:grpSpPr>
        <p:sp>
          <p:nvSpPr>
            <p:cNvPr id="4" name="TextBox 3">
              <a:extLst>
                <a:ext uri="{FF2B5EF4-FFF2-40B4-BE49-F238E27FC236}">
                  <a16:creationId xmlns:a16="http://schemas.microsoft.com/office/drawing/2014/main" id="{791BAB10-6A14-A479-A274-CFCFF652BFF6}"/>
                </a:ext>
              </a:extLst>
            </p:cNvPr>
            <p:cNvSpPr txBox="1"/>
            <p:nvPr/>
          </p:nvSpPr>
          <p:spPr>
            <a:xfrm>
              <a:off x="3403772" y="4749359"/>
              <a:ext cx="6243147" cy="830997"/>
            </a:xfrm>
            <a:prstGeom prst="rect">
              <a:avLst/>
            </a:prstGeom>
            <a:noFill/>
          </p:spPr>
          <p:txBody>
            <a:bodyPr wrap="square">
              <a:spAutoFit/>
            </a:bodyPr>
            <a:lstStyle/>
            <a:p>
              <a:r>
                <a:rPr lang="en-US" sz="4800" b="1" dirty="0">
                  <a:solidFill>
                    <a:schemeClr val="accent6"/>
                  </a:solidFill>
                  <a:latin typeface="+mn-lt"/>
                </a:rPr>
                <a:t>Embedded System</a:t>
              </a:r>
              <a:endParaRPr lang="ar-EG" sz="4800" b="1" dirty="0">
                <a:solidFill>
                  <a:schemeClr val="accent6"/>
                </a:solidFill>
                <a:latin typeface="+mn-lt"/>
              </a:endParaRPr>
            </a:p>
          </p:txBody>
        </p:sp>
        <p:pic>
          <p:nvPicPr>
            <p:cNvPr id="9" name="Picture 8">
              <a:extLst>
                <a:ext uri="{FF2B5EF4-FFF2-40B4-BE49-F238E27FC236}">
                  <a16:creationId xmlns:a16="http://schemas.microsoft.com/office/drawing/2014/main" id="{61221732-8D61-B291-54F6-F29410EE38A3}"/>
                </a:ext>
              </a:extLst>
            </p:cNvPr>
            <p:cNvPicPr>
              <a:picLocks noChangeAspect="1"/>
            </p:cNvPicPr>
            <p:nvPr/>
          </p:nvPicPr>
          <p:blipFill>
            <a:blip r:embed="rId3"/>
            <a:stretch>
              <a:fillRect/>
            </a:stretch>
          </p:blipFill>
          <p:spPr>
            <a:xfrm>
              <a:off x="2302452" y="4563968"/>
              <a:ext cx="963251" cy="902286"/>
            </a:xfrm>
            <a:prstGeom prst="rect">
              <a:avLst/>
            </a:prstGeom>
          </p:spPr>
        </p:pic>
      </p:grpSp>
      <p:sp>
        <p:nvSpPr>
          <p:cNvPr id="14" name="TextBox 13">
            <a:extLst>
              <a:ext uri="{FF2B5EF4-FFF2-40B4-BE49-F238E27FC236}">
                <a16:creationId xmlns:a16="http://schemas.microsoft.com/office/drawing/2014/main" id="{C9273997-DE5D-FDA5-6738-257DEE9116CA}"/>
              </a:ext>
            </a:extLst>
          </p:cNvPr>
          <p:cNvSpPr txBox="1"/>
          <p:nvPr/>
        </p:nvSpPr>
        <p:spPr>
          <a:xfrm>
            <a:off x="5053372" y="2609393"/>
            <a:ext cx="2085255" cy="655885"/>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effectLst/>
                <a:latin typeface="Times New Roman" panose="02020603050405020304" pitchFamily="18" charset="0"/>
                <a:ea typeface="CMR10"/>
                <a:cs typeface="Arial" panose="020B0604020202020204" pitchFamily="34" charset="0"/>
              </a:rPr>
              <a:t>LEDs</a:t>
            </a:r>
            <a:endParaRPr lang="en-US" sz="3600" b="1" dirty="0">
              <a:solidFill>
                <a:schemeClr val="accent6"/>
              </a:solidFill>
              <a:effectLst/>
              <a:latin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0834B10-C70B-71E9-F8D1-E3FA7D9B38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597" b="98295" l="4024" r="94933">
                        <a14:foregroundMark x1="10581" y1="19070" x2="10581" y2="19070"/>
                        <a14:foregroundMark x1="23994" y1="33643" x2="18033" y2="57829"/>
                        <a14:foregroundMark x1="18033" y1="57829" x2="11475" y2="65426"/>
                        <a14:foregroundMark x1="19374" y1="18140" x2="17139" y2="69767"/>
                        <a14:foregroundMark x1="15201" y1="16744" x2="13860" y2="53798"/>
                        <a14:foregroundMark x1="17586" y1="9457" x2="4024" y2="42791"/>
                        <a14:foregroundMark x1="12370" y1="14729" x2="13413" y2="37984"/>
                        <a14:foregroundMark x1="9240" y1="69767" x2="21311" y2="78450"/>
                        <a14:foregroundMark x1="8793" y1="53333" x2="33234" y2="91008"/>
                        <a14:foregroundMark x1="10581" y1="97829" x2="59016" y2="92558"/>
                        <a14:foregroundMark x1="59016" y1="92558" x2="88077" y2="83256"/>
                        <a14:foregroundMark x1="82861" y1="23411" x2="94933" y2="65426"/>
                        <a14:foregroundMark x1="47690" y1="7597" x2="88227" y2="12403"/>
                        <a14:foregroundMark x1="88227" y1="12403" x2="88525" y2="12868"/>
                        <a14:foregroundMark x1="83458" y1="21550" x2="84352" y2="45116"/>
                        <a14:foregroundMark x1="74069" y1="21550" x2="76453" y2="40310"/>
                        <a14:foregroundMark x1="13860" y1="98295" x2="86140" y2="93488"/>
                        <a14:backgroundMark x1="35171" y1="52868" x2="35171" y2="73643"/>
                        <a14:backgroundMark x1="38450" y1="46667" x2="38450" y2="46667"/>
                        <a14:backgroundMark x1="38897" y1="43721" x2="38897" y2="43721"/>
                        <a14:backgroundMark x1="61997" y1="47132" x2="61997" y2="47132"/>
                        <a14:backgroundMark x1="64829" y1="35039" x2="64829" y2="35039"/>
                        <a14:backgroundMark x1="63487" y1="45116" x2="63487" y2="45116"/>
                        <a14:backgroundMark x1="48584" y1="48527" x2="47243" y2="59225"/>
                        <a14:backgroundMark x1="38003" y1="63101" x2="35618" y2="84186"/>
                        <a14:backgroundMark x1="64382" y1="32093" x2="64829" y2="58760"/>
                        <a14:backgroundMark x1="62593" y1="29302" x2="56781" y2="50698"/>
                        <a14:backgroundMark x1="56781" y1="50698" x2="54247" y2="51008"/>
                        <a14:backgroundMark x1="49478" y1="44186" x2="47541" y2="60310"/>
                        <a14:backgroundMark x1="47541" y1="60310" x2="46796" y2="62016"/>
                        <a14:backgroundMark x1="50075" y1="44651" x2="50075" y2="44651"/>
                        <a14:backgroundMark x1="47243" y1="56744" x2="46796" y2="64031"/>
                        <a14:backgroundMark x1="35618" y1="65426" x2="41133" y2="68837"/>
                        <a14:backgroundMark x1="38450" y1="41395" x2="38450" y2="41395"/>
                        <a14:backgroundMark x1="39344" y1="43256" x2="38450" y2="41395"/>
                        <a14:backgroundMark x1="39791" y1="42326" x2="36960" y2="38915"/>
                        <a14:backgroundMark x1="60209" y1="31628" x2="62593" y2="35504"/>
                        <a14:backgroundMark x1="55142" y1="44186" x2="56930" y2="48992"/>
                        <a14:backgroundMark x1="47690" y1="61550" x2="46349" y2="62016"/>
                      </a14:backgroundRemoval>
                    </a14:imgEffect>
                  </a14:imgLayer>
                </a14:imgProps>
              </a:ext>
              <a:ext uri="{28A0092B-C50C-407E-A947-70E740481C1C}">
                <a14:useLocalDpi xmlns:a14="http://schemas.microsoft.com/office/drawing/2010/main" val="0"/>
              </a:ext>
            </a:extLst>
          </a:blip>
          <a:stretch>
            <a:fillRect/>
          </a:stretch>
        </p:blipFill>
        <p:spPr>
          <a:xfrm>
            <a:off x="4452761" y="3297160"/>
            <a:ext cx="3286476" cy="3159134"/>
          </a:xfrm>
          <a:prstGeom prst="rect">
            <a:avLst/>
          </a:prstGeom>
        </p:spPr>
      </p:pic>
    </p:spTree>
    <p:extLst>
      <p:ext uri="{BB962C8B-B14F-4D97-AF65-F5344CB8AC3E}">
        <p14:creationId xmlns:p14="http://schemas.microsoft.com/office/powerpoint/2010/main" val="211283493"/>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4149017-EFF2-D43F-DD1C-F78532A067FB}"/>
              </a:ext>
            </a:extLst>
          </p:cNvPr>
          <p:cNvSpPr txBox="1"/>
          <p:nvPr/>
        </p:nvSpPr>
        <p:spPr>
          <a:xfrm>
            <a:off x="437324" y="5421746"/>
            <a:ext cx="3775397" cy="496996"/>
          </a:xfrm>
          <a:prstGeom prst="rect">
            <a:avLst/>
          </a:prstGeom>
          <a:solidFill>
            <a:srgbClr val="3A6AC2"/>
          </a:solidFill>
          <a:ln>
            <a:noFill/>
          </a:ln>
        </p:spPr>
        <p:txBody>
          <a:bodyPr wrap="square" rtlCol="0">
            <a:spAutoFit/>
          </a:bodyPr>
          <a:lstStyle/>
          <a:p>
            <a:pPr algn="just">
              <a:lnSpc>
                <a:spcPct val="150000"/>
              </a:lnSpc>
              <a:spcBef>
                <a:spcPts val="600"/>
              </a:spcBef>
              <a:spcAft>
                <a:spcPts val="600"/>
              </a:spcAft>
            </a:pPr>
            <a:r>
              <a:rPr lang="en-US" sz="2000" b="1" dirty="0">
                <a:solidFill>
                  <a:schemeClr val="accent6"/>
                </a:solidFill>
              </a:rPr>
              <a:t>Conclusion &amp; Future Work</a:t>
            </a:r>
          </a:p>
        </p:txBody>
      </p:sp>
      <p:grpSp>
        <p:nvGrpSpPr>
          <p:cNvPr id="19" name="Group 18">
            <a:extLst>
              <a:ext uri="{FF2B5EF4-FFF2-40B4-BE49-F238E27FC236}">
                <a16:creationId xmlns:a16="http://schemas.microsoft.com/office/drawing/2014/main" id="{4421AA22-290C-4B02-4EE6-BBCB15A1181D}"/>
              </a:ext>
            </a:extLst>
          </p:cNvPr>
          <p:cNvGrpSpPr/>
          <p:nvPr/>
        </p:nvGrpSpPr>
        <p:grpSpPr>
          <a:xfrm>
            <a:off x="3895975" y="5413634"/>
            <a:ext cx="670560" cy="542561"/>
            <a:chOff x="3697116" y="4525870"/>
            <a:chExt cx="670560" cy="542561"/>
          </a:xfrm>
        </p:grpSpPr>
        <p:sp>
          <p:nvSpPr>
            <p:cNvPr id="20" name="Rectangle: Rounded Corners 19">
              <a:extLst>
                <a:ext uri="{FF2B5EF4-FFF2-40B4-BE49-F238E27FC236}">
                  <a16:creationId xmlns:a16="http://schemas.microsoft.com/office/drawing/2014/main" id="{722380A3-D696-C992-4C4D-1E3E147FFB8D}"/>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D1053B1-79B6-4A3E-771C-BD78FA106263}"/>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7</a:t>
              </a:r>
              <a:endParaRPr lang="en-US" sz="3200" dirty="0">
                <a:solidFill>
                  <a:schemeClr val="accent6"/>
                </a:solidFill>
                <a:latin typeface="Arial Rounded MT Bold" panose="020F0704030504030204" pitchFamily="34" charset="0"/>
              </a:endParaRPr>
            </a:p>
          </p:txBody>
        </p:sp>
      </p:grpSp>
      <p:sp>
        <p:nvSpPr>
          <p:cNvPr id="5" name="TextBox 4">
            <a:extLst>
              <a:ext uri="{FF2B5EF4-FFF2-40B4-BE49-F238E27FC236}">
                <a16:creationId xmlns:a16="http://schemas.microsoft.com/office/drawing/2014/main" id="{6BA73222-7BBD-65F1-5942-28F348AFA6B6}"/>
              </a:ext>
            </a:extLst>
          </p:cNvPr>
          <p:cNvSpPr txBox="1"/>
          <p:nvPr/>
        </p:nvSpPr>
        <p:spPr>
          <a:xfrm>
            <a:off x="1195352" y="4600930"/>
            <a:ext cx="3775397" cy="523220"/>
          </a:xfrm>
          <a:prstGeom prst="rect">
            <a:avLst/>
          </a:prstGeom>
          <a:solidFill>
            <a:srgbClr val="3A6AC2"/>
          </a:solidFill>
          <a:ln>
            <a:noFill/>
          </a:ln>
        </p:spPr>
        <p:txBody>
          <a:bodyPr wrap="square" rtlCol="0">
            <a:spAutoFit/>
          </a:bodyPr>
          <a:lstStyle/>
          <a:p>
            <a:pPr algn="ctr"/>
            <a:r>
              <a:rPr lang="en-US" sz="2800" b="1" dirty="0" err="1">
                <a:solidFill>
                  <a:schemeClr val="accent6"/>
                </a:solidFill>
              </a:rPr>
              <a:t>Implementaion</a:t>
            </a:r>
            <a:endParaRPr lang="en-US" sz="2800" b="1" dirty="0">
              <a:solidFill>
                <a:schemeClr val="accent6"/>
              </a:solidFill>
            </a:endParaRPr>
          </a:p>
        </p:txBody>
      </p:sp>
      <p:grpSp>
        <p:nvGrpSpPr>
          <p:cNvPr id="9" name="Group 8">
            <a:extLst>
              <a:ext uri="{FF2B5EF4-FFF2-40B4-BE49-F238E27FC236}">
                <a16:creationId xmlns:a16="http://schemas.microsoft.com/office/drawing/2014/main" id="{7BA18F89-12D1-BE82-987A-E00A44A0DEB6}"/>
              </a:ext>
            </a:extLst>
          </p:cNvPr>
          <p:cNvGrpSpPr/>
          <p:nvPr/>
        </p:nvGrpSpPr>
        <p:grpSpPr>
          <a:xfrm>
            <a:off x="4654003" y="4592818"/>
            <a:ext cx="670560" cy="542561"/>
            <a:chOff x="3697116" y="4525870"/>
            <a:chExt cx="670560" cy="542561"/>
          </a:xfrm>
        </p:grpSpPr>
        <p:sp>
          <p:nvSpPr>
            <p:cNvPr id="16" name="Rectangle: Rounded Corners 15">
              <a:extLst>
                <a:ext uri="{FF2B5EF4-FFF2-40B4-BE49-F238E27FC236}">
                  <a16:creationId xmlns:a16="http://schemas.microsoft.com/office/drawing/2014/main" id="{49EBA0C3-1AE4-4186-8055-6D932A66D318}"/>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763BBB1-9CBA-1B29-3CC4-C689AB2991F6}"/>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6</a:t>
              </a:r>
              <a:endParaRPr lang="en-US" sz="3200" dirty="0">
                <a:solidFill>
                  <a:schemeClr val="accent6"/>
                </a:solidFill>
                <a:latin typeface="Arial Rounded MT Bold" panose="020F0704030504030204" pitchFamily="34" charset="0"/>
              </a:endParaRPr>
            </a:p>
          </p:txBody>
        </p:sp>
      </p:grpSp>
      <p:sp>
        <p:nvSpPr>
          <p:cNvPr id="11" name="TextBox 10">
            <a:extLst>
              <a:ext uri="{FF2B5EF4-FFF2-40B4-BE49-F238E27FC236}">
                <a16:creationId xmlns:a16="http://schemas.microsoft.com/office/drawing/2014/main" id="{47D75D87-8248-9A5E-C093-FCA1E8D9CCBA}"/>
              </a:ext>
            </a:extLst>
          </p:cNvPr>
          <p:cNvSpPr txBox="1"/>
          <p:nvPr/>
        </p:nvSpPr>
        <p:spPr>
          <a:xfrm>
            <a:off x="3485376" y="610466"/>
            <a:ext cx="4320841"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Problem Definition</a:t>
            </a:r>
          </a:p>
        </p:txBody>
      </p:sp>
      <p:sp>
        <p:nvSpPr>
          <p:cNvPr id="14" name="TextBox 13">
            <a:extLst>
              <a:ext uri="{FF2B5EF4-FFF2-40B4-BE49-F238E27FC236}">
                <a16:creationId xmlns:a16="http://schemas.microsoft.com/office/drawing/2014/main" id="{218309AD-8C08-E5E4-9484-77B1F4B7A1B7}"/>
              </a:ext>
            </a:extLst>
          </p:cNvPr>
          <p:cNvSpPr txBox="1"/>
          <p:nvPr/>
        </p:nvSpPr>
        <p:spPr>
          <a:xfrm>
            <a:off x="1382351" y="1291788"/>
            <a:ext cx="3775397" cy="523220"/>
          </a:xfrm>
          <a:prstGeom prst="rect">
            <a:avLst/>
          </a:prstGeom>
          <a:solidFill>
            <a:srgbClr val="3A6AC2"/>
          </a:solidFill>
          <a:ln>
            <a:noFill/>
          </a:ln>
        </p:spPr>
        <p:txBody>
          <a:bodyPr wrap="square" rtlCol="0">
            <a:spAutoFit/>
          </a:bodyPr>
          <a:lstStyle/>
          <a:p>
            <a:r>
              <a:rPr lang="en-US" sz="2800" b="1" dirty="0">
                <a:solidFill>
                  <a:schemeClr val="accent6"/>
                </a:solidFill>
              </a:rPr>
              <a:t>Project Objectives</a:t>
            </a:r>
          </a:p>
        </p:txBody>
      </p:sp>
      <p:sp>
        <p:nvSpPr>
          <p:cNvPr id="33" name="TextBox 32">
            <a:extLst>
              <a:ext uri="{FF2B5EF4-FFF2-40B4-BE49-F238E27FC236}">
                <a16:creationId xmlns:a16="http://schemas.microsoft.com/office/drawing/2014/main" id="{F51C9F81-03D2-B39F-7629-4132F9CD9853}"/>
              </a:ext>
            </a:extLst>
          </p:cNvPr>
          <p:cNvSpPr txBox="1"/>
          <p:nvPr/>
        </p:nvSpPr>
        <p:spPr>
          <a:xfrm>
            <a:off x="2185197" y="2007038"/>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Related Work</a:t>
            </a:r>
          </a:p>
        </p:txBody>
      </p:sp>
      <p:sp>
        <p:nvSpPr>
          <p:cNvPr id="37" name="TextBox 36">
            <a:extLst>
              <a:ext uri="{FF2B5EF4-FFF2-40B4-BE49-F238E27FC236}">
                <a16:creationId xmlns:a16="http://schemas.microsoft.com/office/drawing/2014/main" id="{393B9329-DD32-C81C-0787-278DE8D6CE42}"/>
              </a:ext>
            </a:extLst>
          </p:cNvPr>
          <p:cNvSpPr txBox="1"/>
          <p:nvPr/>
        </p:nvSpPr>
        <p:spPr>
          <a:xfrm>
            <a:off x="2518874" y="2845754"/>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Proposed system</a:t>
            </a:r>
          </a:p>
        </p:txBody>
      </p:sp>
      <p:sp>
        <p:nvSpPr>
          <p:cNvPr id="48" name="TextBox 47">
            <a:extLst>
              <a:ext uri="{FF2B5EF4-FFF2-40B4-BE49-F238E27FC236}">
                <a16:creationId xmlns:a16="http://schemas.microsoft.com/office/drawing/2014/main" id="{545AB7BD-9F3A-033E-559C-1F28AFF591F1}"/>
              </a:ext>
            </a:extLst>
          </p:cNvPr>
          <p:cNvSpPr txBox="1"/>
          <p:nvPr/>
        </p:nvSpPr>
        <p:spPr>
          <a:xfrm>
            <a:off x="1924654" y="3770583"/>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Diagrams</a:t>
            </a:r>
          </a:p>
        </p:txBody>
      </p:sp>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2" name="Rectangle 1">
            <a:extLst>
              <a:ext uri="{FF2B5EF4-FFF2-40B4-BE49-F238E27FC236}">
                <a16:creationId xmlns:a16="http://schemas.microsoft.com/office/drawing/2014/main" id="{525FD8F5-6BEE-F828-5F16-382B500B5782}"/>
              </a:ext>
            </a:extLst>
          </p:cNvPr>
          <p:cNvSpPr/>
          <p:nvPr/>
        </p:nvSpPr>
        <p:spPr>
          <a:xfrm>
            <a:off x="-11494" y="569750"/>
            <a:ext cx="3496870" cy="5319780"/>
          </a:xfrm>
          <a:prstGeom prst="rect">
            <a:avLst/>
          </a:prstGeom>
          <a:gradFill flip="none" rotWithShape="1">
            <a:gsLst>
              <a:gs pos="0">
                <a:schemeClr val="accent6"/>
              </a:gs>
              <a:gs pos="100000">
                <a:schemeClr val="accent2">
                  <a:lumMod val="95000"/>
                  <a:lumOff val="5000"/>
                </a:schemeClr>
              </a:gs>
              <a:gs pos="100000">
                <a:schemeClr val="accent2">
                  <a:lumMod val="60000"/>
                </a:schemeClr>
              </a:gs>
            </a:gsLst>
            <a:path path="rect">
              <a:fillToRect l="100000" t="100000"/>
            </a:path>
            <a:tileRect r="-100000" b="-100000"/>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74E2F2E1-AF05-6C43-4642-73A25892FA08}"/>
              </a:ext>
            </a:extLst>
          </p:cNvPr>
          <p:cNvSpPr/>
          <p:nvPr/>
        </p:nvSpPr>
        <p:spPr>
          <a:xfrm rot="18697638">
            <a:off x="749857" y="1073816"/>
            <a:ext cx="4593974" cy="4333102"/>
          </a:xfrm>
          <a:prstGeom prst="roundRect">
            <a:avLst/>
          </a:prstGeom>
          <a:gradFill>
            <a:gsLst>
              <a:gs pos="0">
                <a:schemeClr val="accent6">
                  <a:lumMod val="100000"/>
                </a:schemeClr>
              </a:gs>
              <a:gs pos="100000">
                <a:schemeClr val="accent2">
                  <a:lumMod val="95000"/>
                  <a:lumOff val="5000"/>
                </a:schemeClr>
              </a:gs>
              <a:gs pos="100000">
                <a:schemeClr val="accent2">
                  <a:lumMod val="60000"/>
                </a:schemeClr>
              </a:gs>
            </a:gsLst>
            <a:path path="rect">
              <a:fillToRect l="100000" t="100000"/>
            </a:path>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4611834-AD77-F2FD-BA06-745B42C4DDA3}"/>
              </a:ext>
            </a:extLst>
          </p:cNvPr>
          <p:cNvSpPr/>
          <p:nvPr/>
        </p:nvSpPr>
        <p:spPr>
          <a:xfrm rot="18658334">
            <a:off x="1189168" y="1513877"/>
            <a:ext cx="3654392" cy="3446876"/>
          </a:xfrm>
          <a:prstGeom prst="roundRect">
            <a:avLst/>
          </a:prstGeom>
          <a:solidFill>
            <a:schemeClr val="accent6"/>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C98CA4-1F20-1408-2B7E-A91FF69B3333}"/>
              </a:ext>
            </a:extLst>
          </p:cNvPr>
          <p:cNvSpPr txBox="1"/>
          <p:nvPr/>
        </p:nvSpPr>
        <p:spPr>
          <a:xfrm>
            <a:off x="1612230" y="2590363"/>
            <a:ext cx="3664084" cy="923330"/>
          </a:xfrm>
          <a:prstGeom prst="rect">
            <a:avLst/>
          </a:prstGeom>
          <a:noFill/>
        </p:spPr>
        <p:txBody>
          <a:bodyPr wrap="square" rtlCol="0">
            <a:spAutoFit/>
          </a:bodyPr>
          <a:lstStyle/>
          <a:p>
            <a:r>
              <a:rPr lang="en-US" sz="5400" b="1" dirty="0">
                <a:solidFill>
                  <a:srgbClr val="254A8F"/>
                </a:solidFill>
              </a:rPr>
              <a:t>Agenda</a:t>
            </a:r>
            <a:endParaRPr lang="en-US" sz="1050" b="1" dirty="0">
              <a:solidFill>
                <a:srgbClr val="254A8F"/>
              </a:solidFill>
            </a:endParaRPr>
          </a:p>
        </p:txBody>
      </p:sp>
      <p:grpSp>
        <p:nvGrpSpPr>
          <p:cNvPr id="21" name="Group 20">
            <a:extLst>
              <a:ext uri="{FF2B5EF4-FFF2-40B4-BE49-F238E27FC236}">
                <a16:creationId xmlns:a16="http://schemas.microsoft.com/office/drawing/2014/main" id="{6647301A-7C07-CF44-B859-3B448F23E170}"/>
              </a:ext>
            </a:extLst>
          </p:cNvPr>
          <p:cNvGrpSpPr/>
          <p:nvPr/>
        </p:nvGrpSpPr>
        <p:grpSpPr>
          <a:xfrm>
            <a:off x="7533158" y="599913"/>
            <a:ext cx="677441" cy="509165"/>
            <a:chOff x="3536342" y="1204002"/>
            <a:chExt cx="670560" cy="542560"/>
          </a:xfrm>
        </p:grpSpPr>
        <p:sp>
          <p:nvSpPr>
            <p:cNvPr id="10" name="Rectangle: Rounded Corners 9">
              <a:extLst>
                <a:ext uri="{FF2B5EF4-FFF2-40B4-BE49-F238E27FC236}">
                  <a16:creationId xmlns:a16="http://schemas.microsoft.com/office/drawing/2014/main" id="{BA511461-B6D8-97C0-85ED-A7D435D1EFD8}"/>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42C0D8E-1CD1-4C08-6BB7-98788235E24A}"/>
                </a:ext>
              </a:extLst>
            </p:cNvPr>
            <p:cNvSpPr txBox="1"/>
            <p:nvPr/>
          </p:nvSpPr>
          <p:spPr>
            <a:xfrm>
              <a:off x="3536342" y="1223343"/>
              <a:ext cx="670560" cy="523219"/>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01</a:t>
              </a:r>
              <a:endParaRPr lang="en-US" sz="3200" dirty="0">
                <a:solidFill>
                  <a:schemeClr val="accent6"/>
                </a:solidFill>
                <a:latin typeface="Arial Rounded MT Bold" panose="020F0704030504030204" pitchFamily="34" charset="0"/>
              </a:endParaRPr>
            </a:p>
          </p:txBody>
        </p:sp>
      </p:grpSp>
      <p:grpSp>
        <p:nvGrpSpPr>
          <p:cNvPr id="22" name="Group 21">
            <a:extLst>
              <a:ext uri="{FF2B5EF4-FFF2-40B4-BE49-F238E27FC236}">
                <a16:creationId xmlns:a16="http://schemas.microsoft.com/office/drawing/2014/main" id="{EE77A96A-BFED-B09B-B729-1099B3364294}"/>
              </a:ext>
            </a:extLst>
          </p:cNvPr>
          <p:cNvGrpSpPr/>
          <p:nvPr/>
        </p:nvGrpSpPr>
        <p:grpSpPr>
          <a:xfrm>
            <a:off x="4881642" y="1283676"/>
            <a:ext cx="670560" cy="542561"/>
            <a:chOff x="4428636" y="1996741"/>
            <a:chExt cx="670560" cy="542561"/>
          </a:xfrm>
        </p:grpSpPr>
        <p:sp>
          <p:nvSpPr>
            <p:cNvPr id="13" name="Rectangle: Rounded Corners 12">
              <a:extLst>
                <a:ext uri="{FF2B5EF4-FFF2-40B4-BE49-F238E27FC236}">
                  <a16:creationId xmlns:a16="http://schemas.microsoft.com/office/drawing/2014/main" id="{D1420307-8E2F-B8ED-6941-89FAD64DC62C}"/>
                </a:ext>
              </a:extLst>
            </p:cNvPr>
            <p:cNvSpPr/>
            <p:nvPr/>
          </p:nvSpPr>
          <p:spPr>
            <a:xfrm rot="18505639" flipV="1">
              <a:off x="4478713" y="2012119"/>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0DC0E26-1B3C-6B83-8D9A-9EF850BCA77D}"/>
                </a:ext>
              </a:extLst>
            </p:cNvPr>
            <p:cNvSpPr txBox="1"/>
            <p:nvPr/>
          </p:nvSpPr>
          <p:spPr>
            <a:xfrm>
              <a:off x="4428636" y="2016082"/>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02</a:t>
              </a:r>
              <a:endParaRPr lang="en-US" sz="3200" dirty="0">
                <a:solidFill>
                  <a:schemeClr val="accent6"/>
                </a:solidFill>
                <a:latin typeface="Arial Rounded MT Bold" panose="020F0704030504030204" pitchFamily="34" charset="0"/>
              </a:endParaRPr>
            </a:p>
          </p:txBody>
        </p:sp>
      </p:grpSp>
      <p:grpSp>
        <p:nvGrpSpPr>
          <p:cNvPr id="23" name="Group 22">
            <a:extLst>
              <a:ext uri="{FF2B5EF4-FFF2-40B4-BE49-F238E27FC236}">
                <a16:creationId xmlns:a16="http://schemas.microsoft.com/office/drawing/2014/main" id="{99CF016C-5574-2B91-31B4-BAABB840BE1F}"/>
              </a:ext>
            </a:extLst>
          </p:cNvPr>
          <p:cNvGrpSpPr/>
          <p:nvPr/>
        </p:nvGrpSpPr>
        <p:grpSpPr>
          <a:xfrm>
            <a:off x="5654008" y="1998926"/>
            <a:ext cx="670560" cy="542561"/>
            <a:chOff x="4915776" y="2787492"/>
            <a:chExt cx="670560" cy="542561"/>
          </a:xfrm>
        </p:grpSpPr>
        <p:sp>
          <p:nvSpPr>
            <p:cNvPr id="32" name="Rectangle: Rounded Corners 31">
              <a:extLst>
                <a:ext uri="{FF2B5EF4-FFF2-40B4-BE49-F238E27FC236}">
                  <a16:creationId xmlns:a16="http://schemas.microsoft.com/office/drawing/2014/main" id="{A876311A-16B4-CEC0-6F4A-7B8786A896EA}"/>
                </a:ext>
              </a:extLst>
            </p:cNvPr>
            <p:cNvSpPr/>
            <p:nvPr/>
          </p:nvSpPr>
          <p:spPr>
            <a:xfrm rot="18505639" flipV="1">
              <a:off x="4965853" y="280287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F18E30EB-3284-60CE-E555-BF7A94D7738C}"/>
                </a:ext>
              </a:extLst>
            </p:cNvPr>
            <p:cNvSpPr txBox="1"/>
            <p:nvPr/>
          </p:nvSpPr>
          <p:spPr>
            <a:xfrm>
              <a:off x="4915776" y="280683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03</a:t>
              </a:r>
              <a:endParaRPr lang="en-US" sz="3200" dirty="0">
                <a:solidFill>
                  <a:schemeClr val="accent6"/>
                </a:solidFill>
                <a:latin typeface="Arial Rounded MT Bold" panose="020F0704030504030204" pitchFamily="34" charset="0"/>
              </a:endParaRPr>
            </a:p>
          </p:txBody>
        </p:sp>
      </p:grpSp>
      <p:grpSp>
        <p:nvGrpSpPr>
          <p:cNvPr id="24" name="Group 23">
            <a:extLst>
              <a:ext uri="{FF2B5EF4-FFF2-40B4-BE49-F238E27FC236}">
                <a16:creationId xmlns:a16="http://schemas.microsoft.com/office/drawing/2014/main" id="{ADB6A03B-8D8B-722D-B8B4-70C2D9FAC21C}"/>
              </a:ext>
            </a:extLst>
          </p:cNvPr>
          <p:cNvGrpSpPr/>
          <p:nvPr/>
        </p:nvGrpSpPr>
        <p:grpSpPr>
          <a:xfrm>
            <a:off x="5977525" y="2837642"/>
            <a:ext cx="670560" cy="542561"/>
            <a:chOff x="4459116" y="3642986"/>
            <a:chExt cx="670560" cy="542561"/>
          </a:xfrm>
        </p:grpSpPr>
        <p:sp>
          <p:nvSpPr>
            <p:cNvPr id="36" name="Rectangle: Rounded Corners 35">
              <a:extLst>
                <a:ext uri="{FF2B5EF4-FFF2-40B4-BE49-F238E27FC236}">
                  <a16:creationId xmlns:a16="http://schemas.microsoft.com/office/drawing/2014/main" id="{EF2454C4-FC4B-B773-AAE1-83D250E9737E}"/>
                </a:ext>
              </a:extLst>
            </p:cNvPr>
            <p:cNvSpPr/>
            <p:nvPr/>
          </p:nvSpPr>
          <p:spPr>
            <a:xfrm rot="18505639" flipV="1">
              <a:off x="4509193" y="3658364"/>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8B561B36-F1B1-8BD5-5F1B-C35DD6CE655B}"/>
                </a:ext>
              </a:extLst>
            </p:cNvPr>
            <p:cNvSpPr txBox="1"/>
            <p:nvPr/>
          </p:nvSpPr>
          <p:spPr>
            <a:xfrm>
              <a:off x="4459116" y="3662327"/>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04</a:t>
              </a:r>
              <a:endParaRPr lang="en-US" sz="3200" dirty="0">
                <a:solidFill>
                  <a:schemeClr val="accent6"/>
                </a:solidFill>
                <a:latin typeface="Arial Rounded MT Bold" panose="020F0704030504030204" pitchFamily="34" charset="0"/>
              </a:endParaRPr>
            </a:p>
          </p:txBody>
        </p:sp>
      </p:grpSp>
      <p:grpSp>
        <p:nvGrpSpPr>
          <p:cNvPr id="25" name="Group 24">
            <a:extLst>
              <a:ext uri="{FF2B5EF4-FFF2-40B4-BE49-F238E27FC236}">
                <a16:creationId xmlns:a16="http://schemas.microsoft.com/office/drawing/2014/main" id="{3766AC4A-158C-2474-4243-5CF425890211}"/>
              </a:ext>
            </a:extLst>
          </p:cNvPr>
          <p:cNvGrpSpPr/>
          <p:nvPr/>
        </p:nvGrpSpPr>
        <p:grpSpPr>
          <a:xfrm>
            <a:off x="5383305" y="3762471"/>
            <a:ext cx="670560" cy="542561"/>
            <a:chOff x="3697116" y="4525870"/>
            <a:chExt cx="670560" cy="542561"/>
          </a:xfrm>
        </p:grpSpPr>
        <p:sp>
          <p:nvSpPr>
            <p:cNvPr id="47" name="Rectangle: Rounded Corners 46">
              <a:extLst>
                <a:ext uri="{FF2B5EF4-FFF2-40B4-BE49-F238E27FC236}">
                  <a16:creationId xmlns:a16="http://schemas.microsoft.com/office/drawing/2014/main" id="{3AF8157D-1872-C567-45A4-E9F920020B13}"/>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03E3F86A-6D3F-7740-F9E1-18039A009C09}"/>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Tree>
    <p:extLst>
      <p:ext uri="{BB962C8B-B14F-4D97-AF65-F5344CB8AC3E}">
        <p14:creationId xmlns:p14="http://schemas.microsoft.com/office/powerpoint/2010/main" val="2727173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2" name="Group 11">
            <a:extLst>
              <a:ext uri="{FF2B5EF4-FFF2-40B4-BE49-F238E27FC236}">
                <a16:creationId xmlns:a16="http://schemas.microsoft.com/office/drawing/2014/main" id="{2C22BC42-39E7-2010-7B83-5A0BD6C2D511}"/>
              </a:ext>
            </a:extLst>
          </p:cNvPr>
          <p:cNvGrpSpPr/>
          <p:nvPr/>
        </p:nvGrpSpPr>
        <p:grpSpPr>
          <a:xfrm>
            <a:off x="214572" y="1348328"/>
            <a:ext cx="7344467" cy="1016388"/>
            <a:chOff x="2302452" y="4563968"/>
            <a:chExt cx="7344467" cy="1016388"/>
          </a:xfrm>
        </p:grpSpPr>
        <p:sp>
          <p:nvSpPr>
            <p:cNvPr id="4" name="TextBox 3">
              <a:extLst>
                <a:ext uri="{FF2B5EF4-FFF2-40B4-BE49-F238E27FC236}">
                  <a16:creationId xmlns:a16="http://schemas.microsoft.com/office/drawing/2014/main" id="{791BAB10-6A14-A479-A274-CFCFF652BFF6}"/>
                </a:ext>
              </a:extLst>
            </p:cNvPr>
            <p:cNvSpPr txBox="1"/>
            <p:nvPr/>
          </p:nvSpPr>
          <p:spPr>
            <a:xfrm>
              <a:off x="3403772" y="4749359"/>
              <a:ext cx="6243147" cy="830997"/>
            </a:xfrm>
            <a:prstGeom prst="rect">
              <a:avLst/>
            </a:prstGeom>
            <a:noFill/>
          </p:spPr>
          <p:txBody>
            <a:bodyPr wrap="square">
              <a:spAutoFit/>
            </a:bodyPr>
            <a:lstStyle/>
            <a:p>
              <a:r>
                <a:rPr lang="en-US" sz="4800" b="1" dirty="0">
                  <a:solidFill>
                    <a:schemeClr val="accent6"/>
                  </a:solidFill>
                  <a:latin typeface="+mn-lt"/>
                </a:rPr>
                <a:t>Embedded System</a:t>
              </a:r>
              <a:endParaRPr lang="ar-EG" sz="4800" b="1" dirty="0">
                <a:solidFill>
                  <a:schemeClr val="accent6"/>
                </a:solidFill>
                <a:latin typeface="+mn-lt"/>
              </a:endParaRPr>
            </a:p>
          </p:txBody>
        </p:sp>
        <p:pic>
          <p:nvPicPr>
            <p:cNvPr id="9" name="Picture 8">
              <a:extLst>
                <a:ext uri="{FF2B5EF4-FFF2-40B4-BE49-F238E27FC236}">
                  <a16:creationId xmlns:a16="http://schemas.microsoft.com/office/drawing/2014/main" id="{61221732-8D61-B291-54F6-F29410EE38A3}"/>
                </a:ext>
              </a:extLst>
            </p:cNvPr>
            <p:cNvPicPr>
              <a:picLocks noChangeAspect="1"/>
            </p:cNvPicPr>
            <p:nvPr/>
          </p:nvPicPr>
          <p:blipFill>
            <a:blip r:embed="rId3"/>
            <a:stretch>
              <a:fillRect/>
            </a:stretch>
          </p:blipFill>
          <p:spPr>
            <a:xfrm>
              <a:off x="2302452" y="4563968"/>
              <a:ext cx="963251" cy="902286"/>
            </a:xfrm>
            <a:prstGeom prst="rect">
              <a:avLst/>
            </a:prstGeom>
          </p:spPr>
        </p:pic>
      </p:grpSp>
      <p:sp>
        <p:nvSpPr>
          <p:cNvPr id="14" name="TextBox 13">
            <a:extLst>
              <a:ext uri="{FF2B5EF4-FFF2-40B4-BE49-F238E27FC236}">
                <a16:creationId xmlns:a16="http://schemas.microsoft.com/office/drawing/2014/main" id="{C9273997-DE5D-FDA5-6738-257DEE9116CA}"/>
              </a:ext>
            </a:extLst>
          </p:cNvPr>
          <p:cNvSpPr txBox="1"/>
          <p:nvPr/>
        </p:nvSpPr>
        <p:spPr>
          <a:xfrm>
            <a:off x="5053372" y="2609393"/>
            <a:ext cx="2085255" cy="655885"/>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effectLst/>
                <a:latin typeface="Times New Roman" panose="02020603050405020304" pitchFamily="18" charset="0"/>
                <a:ea typeface="CMR10"/>
                <a:cs typeface="Arial" panose="020B0604020202020204" pitchFamily="34" charset="0"/>
              </a:rPr>
              <a:t>Box</a:t>
            </a:r>
            <a:endParaRPr lang="en-US" sz="3600" b="1" dirty="0">
              <a:solidFill>
                <a:schemeClr val="accent6"/>
              </a:solidFill>
              <a:effectLst/>
              <a:latin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D9998C0-BE1E-3A09-AD4D-488CF6D1E651}"/>
              </a:ext>
            </a:extLst>
          </p:cNvPr>
          <p:cNvPicPr>
            <a:picLocks noChangeAspect="1"/>
          </p:cNvPicPr>
          <p:nvPr/>
        </p:nvPicPr>
        <p:blipFill>
          <a:blip r:embed="rId4" cstate="print">
            <a:extLst>
              <a:ext uri="{28A0092B-C50C-407E-A947-70E740481C1C}">
                <a14:useLocalDpi xmlns:a14="http://schemas.microsoft.com/office/drawing/2010/main" val="0"/>
              </a:ext>
            </a:extLst>
          </a:blip>
          <a:srcRect t="215" b="11815"/>
          <a:stretch>
            <a:fillRect/>
          </a:stretch>
        </p:blipFill>
        <p:spPr>
          <a:xfrm>
            <a:off x="3307345" y="3424793"/>
            <a:ext cx="5577308" cy="3285484"/>
          </a:xfrm>
          <a:prstGeom prst="rect">
            <a:avLst/>
          </a:prstGeom>
          <a:ln>
            <a:noFill/>
          </a:ln>
        </p:spPr>
      </p:pic>
    </p:spTree>
    <p:extLst>
      <p:ext uri="{BB962C8B-B14F-4D97-AF65-F5344CB8AC3E}">
        <p14:creationId xmlns:p14="http://schemas.microsoft.com/office/powerpoint/2010/main" val="1920715055"/>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2" name="Group 11">
            <a:extLst>
              <a:ext uri="{FF2B5EF4-FFF2-40B4-BE49-F238E27FC236}">
                <a16:creationId xmlns:a16="http://schemas.microsoft.com/office/drawing/2014/main" id="{2C22BC42-39E7-2010-7B83-5A0BD6C2D511}"/>
              </a:ext>
            </a:extLst>
          </p:cNvPr>
          <p:cNvGrpSpPr/>
          <p:nvPr/>
        </p:nvGrpSpPr>
        <p:grpSpPr>
          <a:xfrm>
            <a:off x="214572" y="1348328"/>
            <a:ext cx="7344467" cy="1016388"/>
            <a:chOff x="2302452" y="4563968"/>
            <a:chExt cx="7344467" cy="1016388"/>
          </a:xfrm>
        </p:grpSpPr>
        <p:sp>
          <p:nvSpPr>
            <p:cNvPr id="4" name="TextBox 3">
              <a:extLst>
                <a:ext uri="{FF2B5EF4-FFF2-40B4-BE49-F238E27FC236}">
                  <a16:creationId xmlns:a16="http://schemas.microsoft.com/office/drawing/2014/main" id="{791BAB10-6A14-A479-A274-CFCFF652BFF6}"/>
                </a:ext>
              </a:extLst>
            </p:cNvPr>
            <p:cNvSpPr txBox="1"/>
            <p:nvPr/>
          </p:nvSpPr>
          <p:spPr>
            <a:xfrm>
              <a:off x="3403772" y="4749359"/>
              <a:ext cx="6243147" cy="830997"/>
            </a:xfrm>
            <a:prstGeom prst="rect">
              <a:avLst/>
            </a:prstGeom>
            <a:noFill/>
          </p:spPr>
          <p:txBody>
            <a:bodyPr wrap="square">
              <a:spAutoFit/>
            </a:bodyPr>
            <a:lstStyle/>
            <a:p>
              <a:r>
                <a:rPr lang="en-US" sz="4800" b="1" dirty="0">
                  <a:solidFill>
                    <a:schemeClr val="accent6"/>
                  </a:solidFill>
                  <a:latin typeface="+mn-lt"/>
                </a:rPr>
                <a:t>Embedded System</a:t>
              </a:r>
              <a:endParaRPr lang="ar-EG" sz="4800" b="1" dirty="0">
                <a:solidFill>
                  <a:schemeClr val="accent6"/>
                </a:solidFill>
                <a:latin typeface="+mn-lt"/>
              </a:endParaRPr>
            </a:p>
          </p:txBody>
        </p:sp>
        <p:pic>
          <p:nvPicPr>
            <p:cNvPr id="9" name="Picture 8">
              <a:extLst>
                <a:ext uri="{FF2B5EF4-FFF2-40B4-BE49-F238E27FC236}">
                  <a16:creationId xmlns:a16="http://schemas.microsoft.com/office/drawing/2014/main" id="{61221732-8D61-B291-54F6-F29410EE38A3}"/>
                </a:ext>
              </a:extLst>
            </p:cNvPr>
            <p:cNvPicPr>
              <a:picLocks noChangeAspect="1"/>
            </p:cNvPicPr>
            <p:nvPr/>
          </p:nvPicPr>
          <p:blipFill>
            <a:blip r:embed="rId3"/>
            <a:stretch>
              <a:fillRect/>
            </a:stretch>
          </p:blipFill>
          <p:spPr>
            <a:xfrm>
              <a:off x="2302452" y="4563968"/>
              <a:ext cx="963251" cy="902286"/>
            </a:xfrm>
            <a:prstGeom prst="rect">
              <a:avLst/>
            </a:prstGeom>
          </p:spPr>
        </p:pic>
      </p:grpSp>
      <p:sp>
        <p:nvSpPr>
          <p:cNvPr id="14" name="TextBox 13">
            <a:extLst>
              <a:ext uri="{FF2B5EF4-FFF2-40B4-BE49-F238E27FC236}">
                <a16:creationId xmlns:a16="http://schemas.microsoft.com/office/drawing/2014/main" id="{C9273997-DE5D-FDA5-6738-257DEE9116CA}"/>
              </a:ext>
            </a:extLst>
          </p:cNvPr>
          <p:cNvSpPr txBox="1"/>
          <p:nvPr/>
        </p:nvSpPr>
        <p:spPr>
          <a:xfrm>
            <a:off x="5053372" y="2609393"/>
            <a:ext cx="2085255" cy="655885"/>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effectLst/>
                <a:latin typeface="Times New Roman" panose="02020603050405020304" pitchFamily="18" charset="0"/>
                <a:ea typeface="CMR10"/>
                <a:cs typeface="Arial" panose="020B0604020202020204" pitchFamily="34" charset="0"/>
              </a:rPr>
              <a:t>Box</a:t>
            </a:r>
            <a:endParaRPr lang="en-US" sz="3600" b="1" dirty="0">
              <a:solidFill>
                <a:schemeClr val="accent6"/>
              </a:solidFill>
              <a:effectLst/>
              <a:latin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36BA18D-1868-E9B3-C7A1-54FFCFA078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629" b="3785"/>
          <a:stretch/>
        </p:blipFill>
        <p:spPr>
          <a:xfrm flipV="1">
            <a:off x="4516634" y="3429000"/>
            <a:ext cx="3158730" cy="3246120"/>
          </a:xfrm>
          <a:prstGeom prst="rect">
            <a:avLst/>
          </a:prstGeom>
        </p:spPr>
      </p:pic>
    </p:spTree>
    <p:extLst>
      <p:ext uri="{BB962C8B-B14F-4D97-AF65-F5344CB8AC3E}">
        <p14:creationId xmlns:p14="http://schemas.microsoft.com/office/powerpoint/2010/main" val="1427511068"/>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46331"/>
          </a:xfrm>
          <a:prstGeom prst="rect">
            <a:avLst/>
          </a:prstGeom>
          <a:solidFill>
            <a:srgbClr val="3A6AC2"/>
          </a:solidFill>
          <a:ln>
            <a:noFill/>
          </a:ln>
        </p:spPr>
        <p:txBody>
          <a:bodyPr wrap="square" rtlCol="0">
            <a:spAutoFit/>
          </a:bodyPr>
          <a:lstStyle/>
          <a:p>
            <a:pPr algn="ctr"/>
            <a:r>
              <a:rPr lang="en-US" sz="3600" b="1" dirty="0" err="1">
                <a:solidFill>
                  <a:schemeClr val="accent6"/>
                </a:solidFill>
              </a:rPr>
              <a:t>Implementaion</a:t>
            </a:r>
            <a:endParaRPr lang="en-US" sz="3600" b="1" dirty="0">
              <a:solidFill>
                <a:schemeClr val="accent6"/>
              </a:solidFill>
            </a:endParaRP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06</a:t>
              </a:r>
              <a:endParaRPr lang="en-US" sz="3200" dirty="0">
                <a:solidFill>
                  <a:schemeClr val="accent6"/>
                </a:solidFill>
                <a:latin typeface="Arial Rounded MT Bold" panose="020F0704030504030204" pitchFamily="34" charset="0"/>
              </a:endParaRPr>
            </a:p>
          </p:txBody>
        </p:sp>
      </p:grpSp>
      <p:grpSp>
        <p:nvGrpSpPr>
          <p:cNvPr id="12" name="Group 11">
            <a:extLst>
              <a:ext uri="{FF2B5EF4-FFF2-40B4-BE49-F238E27FC236}">
                <a16:creationId xmlns:a16="http://schemas.microsoft.com/office/drawing/2014/main" id="{2C22BC42-39E7-2010-7B83-5A0BD6C2D511}"/>
              </a:ext>
            </a:extLst>
          </p:cNvPr>
          <p:cNvGrpSpPr/>
          <p:nvPr/>
        </p:nvGrpSpPr>
        <p:grpSpPr>
          <a:xfrm>
            <a:off x="214572" y="1348328"/>
            <a:ext cx="7344467" cy="1016388"/>
            <a:chOff x="2302452" y="4563968"/>
            <a:chExt cx="7344467" cy="1016388"/>
          </a:xfrm>
        </p:grpSpPr>
        <p:sp>
          <p:nvSpPr>
            <p:cNvPr id="4" name="TextBox 3">
              <a:extLst>
                <a:ext uri="{FF2B5EF4-FFF2-40B4-BE49-F238E27FC236}">
                  <a16:creationId xmlns:a16="http://schemas.microsoft.com/office/drawing/2014/main" id="{791BAB10-6A14-A479-A274-CFCFF652BFF6}"/>
                </a:ext>
              </a:extLst>
            </p:cNvPr>
            <p:cNvSpPr txBox="1"/>
            <p:nvPr/>
          </p:nvSpPr>
          <p:spPr>
            <a:xfrm>
              <a:off x="3403772" y="4749359"/>
              <a:ext cx="6243147" cy="830997"/>
            </a:xfrm>
            <a:prstGeom prst="rect">
              <a:avLst/>
            </a:prstGeom>
            <a:noFill/>
          </p:spPr>
          <p:txBody>
            <a:bodyPr wrap="square">
              <a:spAutoFit/>
            </a:bodyPr>
            <a:lstStyle/>
            <a:p>
              <a:r>
                <a:rPr lang="en-US" sz="4800" b="1" dirty="0">
                  <a:solidFill>
                    <a:schemeClr val="accent6"/>
                  </a:solidFill>
                  <a:latin typeface="+mn-lt"/>
                </a:rPr>
                <a:t>Embedded System</a:t>
              </a:r>
              <a:endParaRPr lang="ar-EG" sz="4800" b="1" dirty="0">
                <a:solidFill>
                  <a:schemeClr val="accent6"/>
                </a:solidFill>
                <a:latin typeface="+mn-lt"/>
              </a:endParaRPr>
            </a:p>
          </p:txBody>
        </p:sp>
        <p:pic>
          <p:nvPicPr>
            <p:cNvPr id="9" name="Picture 8">
              <a:extLst>
                <a:ext uri="{FF2B5EF4-FFF2-40B4-BE49-F238E27FC236}">
                  <a16:creationId xmlns:a16="http://schemas.microsoft.com/office/drawing/2014/main" id="{61221732-8D61-B291-54F6-F29410EE38A3}"/>
                </a:ext>
              </a:extLst>
            </p:cNvPr>
            <p:cNvPicPr>
              <a:picLocks noChangeAspect="1"/>
            </p:cNvPicPr>
            <p:nvPr/>
          </p:nvPicPr>
          <p:blipFill>
            <a:blip r:embed="rId3"/>
            <a:stretch>
              <a:fillRect/>
            </a:stretch>
          </p:blipFill>
          <p:spPr>
            <a:xfrm>
              <a:off x="2302452" y="4563968"/>
              <a:ext cx="963251" cy="902286"/>
            </a:xfrm>
            <a:prstGeom prst="rect">
              <a:avLst/>
            </a:prstGeom>
          </p:spPr>
        </p:pic>
      </p:grpSp>
      <p:sp>
        <p:nvSpPr>
          <p:cNvPr id="14" name="TextBox 13">
            <a:extLst>
              <a:ext uri="{FF2B5EF4-FFF2-40B4-BE49-F238E27FC236}">
                <a16:creationId xmlns:a16="http://schemas.microsoft.com/office/drawing/2014/main" id="{C9273997-DE5D-FDA5-6738-257DEE9116CA}"/>
              </a:ext>
            </a:extLst>
          </p:cNvPr>
          <p:cNvSpPr txBox="1"/>
          <p:nvPr/>
        </p:nvSpPr>
        <p:spPr>
          <a:xfrm>
            <a:off x="5053372" y="2609393"/>
            <a:ext cx="2085255" cy="655885"/>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effectLst/>
                <a:latin typeface="Times New Roman" panose="02020603050405020304" pitchFamily="18" charset="0"/>
                <a:ea typeface="CMR10"/>
                <a:cs typeface="Arial" panose="020B0604020202020204" pitchFamily="34" charset="0"/>
              </a:rPr>
              <a:t>Box</a:t>
            </a:r>
            <a:endParaRPr lang="en-US" sz="3600" b="1" dirty="0">
              <a:solidFill>
                <a:schemeClr val="accent6"/>
              </a:solidFill>
              <a:effectLst/>
              <a:latin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96E03D5-E160-66E7-09FF-BB161A5BA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0480" y="3265278"/>
            <a:ext cx="4511038" cy="3383278"/>
          </a:xfrm>
          <a:prstGeom prst="rect">
            <a:avLst/>
          </a:prstGeom>
        </p:spPr>
      </p:pic>
    </p:spTree>
    <p:extLst>
      <p:ext uri="{BB962C8B-B14F-4D97-AF65-F5344CB8AC3E}">
        <p14:creationId xmlns:p14="http://schemas.microsoft.com/office/powerpoint/2010/main" val="2437622295"/>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38573"/>
          </a:xfrm>
          <a:prstGeom prst="rect">
            <a:avLst/>
          </a:prstGeom>
          <a:solidFill>
            <a:srgbClr val="3A6AC2"/>
          </a:solidFill>
          <a:ln>
            <a:noFill/>
          </a:ln>
        </p:spPr>
        <p:txBody>
          <a:bodyPr wrap="square" rtlCol="0">
            <a:spAutoFit/>
          </a:bodyPr>
          <a:lstStyle/>
          <a:p>
            <a:pPr algn="just">
              <a:lnSpc>
                <a:spcPct val="150000"/>
              </a:lnSpc>
              <a:spcBef>
                <a:spcPts val="600"/>
              </a:spcBef>
              <a:spcAft>
                <a:spcPts val="600"/>
              </a:spcAft>
            </a:pPr>
            <a:r>
              <a:rPr lang="en-US" sz="2700" b="1" dirty="0">
                <a:solidFill>
                  <a:schemeClr val="accent6"/>
                </a:solidFill>
              </a:rPr>
              <a:t>Conclusion &amp; Future Work</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07</a:t>
              </a:r>
              <a:endParaRPr lang="en-US" sz="3200" dirty="0">
                <a:solidFill>
                  <a:schemeClr val="accent6"/>
                </a:solidFill>
                <a:latin typeface="Arial Rounded MT Bold" panose="020F0704030504030204" pitchFamily="34" charset="0"/>
              </a:endParaRPr>
            </a:p>
          </p:txBody>
        </p:sp>
      </p:grpSp>
      <p:sp>
        <p:nvSpPr>
          <p:cNvPr id="2" name="TextBox 1">
            <a:extLst>
              <a:ext uri="{FF2B5EF4-FFF2-40B4-BE49-F238E27FC236}">
                <a16:creationId xmlns:a16="http://schemas.microsoft.com/office/drawing/2014/main" id="{6BE13047-9378-A453-503F-B18AA8502B24}"/>
              </a:ext>
            </a:extLst>
          </p:cNvPr>
          <p:cNvSpPr txBox="1"/>
          <p:nvPr/>
        </p:nvSpPr>
        <p:spPr>
          <a:xfrm>
            <a:off x="176572" y="1329233"/>
            <a:ext cx="3237188" cy="655885"/>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effectLst/>
                <a:latin typeface="Times New Roman" panose="02020603050405020304" pitchFamily="18" charset="0"/>
                <a:ea typeface="CMR10"/>
                <a:cs typeface="Arial" panose="020B0604020202020204" pitchFamily="34" charset="0"/>
              </a:rPr>
              <a:t>Conclusions</a:t>
            </a:r>
            <a:endParaRPr lang="en-US" sz="3600" b="1" dirty="0">
              <a:solidFill>
                <a:schemeClr val="accent6"/>
              </a:solidFill>
              <a:effectLst/>
              <a:latin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DE87E16A-8D55-714E-2220-BCB0C25F6EC9}"/>
              </a:ext>
            </a:extLst>
          </p:cNvPr>
          <p:cNvSpPr txBox="1"/>
          <p:nvPr/>
        </p:nvSpPr>
        <p:spPr>
          <a:xfrm>
            <a:off x="1449704" y="2017161"/>
            <a:ext cx="9873615" cy="4522392"/>
          </a:xfrm>
          <a:prstGeom prst="rect">
            <a:avLst/>
          </a:prstGeom>
          <a:noFill/>
        </p:spPr>
        <p:txBody>
          <a:bodyPr wrap="square">
            <a:spAutoFit/>
          </a:bodyPr>
          <a:lstStyle/>
          <a:p>
            <a:pPr>
              <a:lnSpc>
                <a:spcPct val="107000"/>
              </a:lnSpc>
              <a:spcAft>
                <a:spcPts val="800"/>
              </a:spcAft>
            </a:pPr>
            <a:r>
              <a:rPr lang="en-US" sz="2400" dirty="0">
                <a:solidFill>
                  <a:schemeClr val="accent6"/>
                </a:solidFill>
                <a:effectLst/>
                <a:latin typeface="Times New Roman" panose="02020603050405020304" pitchFamily="18" charset="0"/>
                <a:ea typeface="SimSun" panose="02010600030101010101" pitchFamily="2" charset="-122"/>
                <a:cs typeface="Arial" panose="020B0604020202020204" pitchFamily="34" charset="0"/>
              </a:rPr>
              <a:t>In conclusion, the development of the “Pulse” medication management application has been driven by the necessity to assist patients, particularly those with chronic conditions or cognitive impairments, in managing their medications effectively and safely. The application combines a user-friendly interface, a robust architecture using Flutter and Dart, and an AI model to ensure drug safety and interaction checks.</a:t>
            </a:r>
            <a:endParaRPr lang="en-US" sz="2400" dirty="0">
              <a:solidFill>
                <a:schemeClr val="accent6"/>
              </a:solidFill>
              <a:effectLst/>
              <a:latin typeface="Calibri" panose="020F0502020204030204" pitchFamily="34" charset="0"/>
              <a:cs typeface="Arial" panose="020B0604020202020204" pitchFamily="34" charset="0"/>
            </a:endParaRPr>
          </a:p>
          <a:p>
            <a:pPr>
              <a:lnSpc>
                <a:spcPct val="107000"/>
              </a:lnSpc>
              <a:spcAft>
                <a:spcPts val="800"/>
              </a:spcAft>
            </a:pPr>
            <a:r>
              <a:rPr lang="en-US" sz="2400" dirty="0">
                <a:solidFill>
                  <a:schemeClr val="accent6"/>
                </a:solidFill>
                <a:effectLst/>
                <a:latin typeface="Times New Roman" panose="02020603050405020304" pitchFamily="18" charset="0"/>
                <a:ea typeface="SimSun" panose="02010600030101010101" pitchFamily="2" charset="-122"/>
                <a:cs typeface="Arial" panose="020B0604020202020204" pitchFamily="34" charset="0"/>
              </a:rPr>
              <a:t>The physical pill dispenser adds an additional layer of convenience and adherence by dispensing the correct medication at the right time. The integration of features such as reminders, allergy tracking, and caregiver supervision ensures comprehensive support for patients, reducing the burden on caregivers and enhancing the overall healthcare experience</a:t>
            </a:r>
            <a:endParaRPr lang="en-US" sz="2400" dirty="0">
              <a:solidFill>
                <a:schemeClr val="accent6"/>
              </a:solidFill>
              <a:effectLst/>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25241363"/>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17" name="TextBox 16">
            <a:extLst>
              <a:ext uri="{FF2B5EF4-FFF2-40B4-BE49-F238E27FC236}">
                <a16:creationId xmlns:a16="http://schemas.microsoft.com/office/drawing/2014/main" id="{80CC31E5-943B-8523-515F-39605B63EDD4}"/>
              </a:ext>
            </a:extLst>
          </p:cNvPr>
          <p:cNvSpPr txBox="1"/>
          <p:nvPr/>
        </p:nvSpPr>
        <p:spPr>
          <a:xfrm>
            <a:off x="-10159" y="365184"/>
            <a:ext cx="4801900" cy="638573"/>
          </a:xfrm>
          <a:prstGeom prst="rect">
            <a:avLst/>
          </a:prstGeom>
          <a:solidFill>
            <a:srgbClr val="3A6AC2"/>
          </a:solidFill>
          <a:ln>
            <a:noFill/>
          </a:ln>
        </p:spPr>
        <p:txBody>
          <a:bodyPr wrap="square" rtlCol="0">
            <a:spAutoFit/>
          </a:bodyPr>
          <a:lstStyle/>
          <a:p>
            <a:pPr algn="just">
              <a:lnSpc>
                <a:spcPct val="150000"/>
              </a:lnSpc>
              <a:spcBef>
                <a:spcPts val="600"/>
              </a:spcBef>
              <a:spcAft>
                <a:spcPts val="600"/>
              </a:spcAft>
            </a:pPr>
            <a:r>
              <a:rPr lang="en-US" sz="2700" b="1" dirty="0">
                <a:solidFill>
                  <a:schemeClr val="accent6"/>
                </a:solidFill>
              </a:rPr>
              <a:t>Conclusion &amp; Future Work</a:t>
            </a:r>
          </a:p>
        </p:txBody>
      </p:sp>
      <p:grpSp>
        <p:nvGrpSpPr>
          <p:cNvPr id="18" name="Group 17">
            <a:extLst>
              <a:ext uri="{FF2B5EF4-FFF2-40B4-BE49-F238E27FC236}">
                <a16:creationId xmlns:a16="http://schemas.microsoft.com/office/drawing/2014/main" id="{CACE3FA0-387D-029C-A39F-FEB5286CA2BF}"/>
              </a:ext>
            </a:extLst>
          </p:cNvPr>
          <p:cNvGrpSpPr/>
          <p:nvPr/>
        </p:nvGrpSpPr>
        <p:grpSpPr>
          <a:xfrm>
            <a:off x="4532022" y="418538"/>
            <a:ext cx="670560" cy="542561"/>
            <a:chOff x="3536342" y="1204002"/>
            <a:chExt cx="670560" cy="542561"/>
          </a:xfrm>
        </p:grpSpPr>
        <p:sp>
          <p:nvSpPr>
            <p:cNvPr id="28" name="Rectangle: Rounded Corners 27">
              <a:extLst>
                <a:ext uri="{FF2B5EF4-FFF2-40B4-BE49-F238E27FC236}">
                  <a16:creationId xmlns:a16="http://schemas.microsoft.com/office/drawing/2014/main" id="{8C0E3843-16BE-4246-C92D-580BB67AF412}"/>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BC1B87A-22B4-54E3-B331-84E59C2BF375}"/>
                </a:ext>
              </a:extLst>
            </p:cNvPr>
            <p:cNvSpPr txBox="1"/>
            <p:nvPr/>
          </p:nvSpPr>
          <p:spPr>
            <a:xfrm>
              <a:off x="3536342" y="122334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07</a:t>
              </a:r>
              <a:endParaRPr lang="en-US" sz="3200" dirty="0">
                <a:solidFill>
                  <a:schemeClr val="accent6"/>
                </a:solidFill>
                <a:latin typeface="Arial Rounded MT Bold" panose="020F0704030504030204" pitchFamily="34" charset="0"/>
              </a:endParaRPr>
            </a:p>
          </p:txBody>
        </p:sp>
      </p:grpSp>
      <p:sp>
        <p:nvSpPr>
          <p:cNvPr id="2" name="TextBox 1">
            <a:extLst>
              <a:ext uri="{FF2B5EF4-FFF2-40B4-BE49-F238E27FC236}">
                <a16:creationId xmlns:a16="http://schemas.microsoft.com/office/drawing/2014/main" id="{6BE13047-9378-A453-503F-B18AA8502B24}"/>
              </a:ext>
            </a:extLst>
          </p:cNvPr>
          <p:cNvSpPr txBox="1"/>
          <p:nvPr/>
        </p:nvSpPr>
        <p:spPr>
          <a:xfrm>
            <a:off x="176572" y="1329233"/>
            <a:ext cx="3999188" cy="655885"/>
          </a:xfrm>
          <a:prstGeom prst="rect">
            <a:avLst/>
          </a:prstGeom>
          <a:noFill/>
        </p:spPr>
        <p:txBody>
          <a:bodyPr wrap="square">
            <a:spAutoFit/>
          </a:bodyPr>
          <a:lstStyle/>
          <a:p>
            <a:pPr marL="457200">
              <a:lnSpc>
                <a:spcPct val="107000"/>
              </a:lnSpc>
              <a:spcBef>
                <a:spcPts val="1200"/>
              </a:spcBef>
              <a:spcAft>
                <a:spcPts val="1200"/>
              </a:spcAft>
            </a:pPr>
            <a:r>
              <a:rPr lang="en-US" sz="3600" b="1" dirty="0">
                <a:solidFill>
                  <a:schemeClr val="accent6"/>
                </a:solidFill>
                <a:effectLst/>
                <a:latin typeface="Times New Roman" panose="02020603050405020304" pitchFamily="18" charset="0"/>
                <a:ea typeface="CMR10"/>
                <a:cs typeface="Arial" panose="020B0604020202020204" pitchFamily="34" charset="0"/>
              </a:rPr>
              <a:t>Future Work</a:t>
            </a:r>
            <a:endParaRPr lang="en-US" sz="3600" b="1" dirty="0">
              <a:solidFill>
                <a:schemeClr val="accent6"/>
              </a:solidFill>
              <a:effectLst/>
              <a:latin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F9162850-CF14-8D88-FC9A-B152ED007565}"/>
              </a:ext>
            </a:extLst>
          </p:cNvPr>
          <p:cNvSpPr txBox="1"/>
          <p:nvPr/>
        </p:nvSpPr>
        <p:spPr>
          <a:xfrm>
            <a:off x="949921" y="2107366"/>
            <a:ext cx="11057521" cy="3970318"/>
          </a:xfrm>
          <a:prstGeom prst="rect">
            <a:avLst/>
          </a:prstGeom>
          <a:noFill/>
        </p:spPr>
        <p:txBody>
          <a:bodyPr wrap="square">
            <a:spAutoFit/>
          </a:bodyPr>
          <a:lstStyle/>
          <a:p>
            <a:pPr marR="0">
              <a:spcBef>
                <a:spcPts val="0"/>
              </a:spcBef>
              <a:spcAft>
                <a:spcPts val="0"/>
              </a:spcAft>
              <a:buClr>
                <a:schemeClr val="accent6"/>
              </a:buClr>
            </a:pPr>
            <a:r>
              <a:rPr lang="en-US" sz="2800" dirty="0">
                <a:solidFill>
                  <a:schemeClr val="accent6"/>
                </a:solidFill>
                <a:effectLst/>
                <a:latin typeface="Times New Roman" panose="02020603050405020304" pitchFamily="18" charset="0"/>
                <a:ea typeface="SimSun" panose="02010600030101010101" pitchFamily="2" charset="-122"/>
              </a:rPr>
              <a:t>For future work we aim to:</a:t>
            </a:r>
          </a:p>
          <a:p>
            <a:pPr marL="514350" marR="0" lvl="0" indent="-514350">
              <a:spcBef>
                <a:spcPts val="0"/>
              </a:spcBef>
              <a:spcAft>
                <a:spcPts val="0"/>
              </a:spcAft>
              <a:buClr>
                <a:schemeClr val="accent6"/>
              </a:buClr>
              <a:buFont typeface="Arial" panose="020B0604020202020204" pitchFamily="34" charset="0"/>
              <a:buChar char="•"/>
            </a:pPr>
            <a:r>
              <a:rPr lang="en-US" sz="2800" dirty="0">
                <a:solidFill>
                  <a:schemeClr val="accent6"/>
                </a:solidFill>
                <a:effectLst/>
                <a:latin typeface="Times New Roman" panose="02020603050405020304" pitchFamily="18" charset="0"/>
                <a:ea typeface="SimSun" panose="02010600030101010101" pitchFamily="2" charset="-122"/>
              </a:rPr>
              <a:t>Integration with doctors and Pharmacies</a:t>
            </a:r>
          </a:p>
          <a:p>
            <a:pPr marL="514350" marR="0" lvl="0" indent="-514350">
              <a:spcBef>
                <a:spcPts val="0"/>
              </a:spcBef>
              <a:spcAft>
                <a:spcPts val="0"/>
              </a:spcAft>
              <a:buClr>
                <a:schemeClr val="accent6"/>
              </a:buClr>
              <a:buFont typeface="Arial" panose="020B0604020202020204" pitchFamily="34" charset="0"/>
              <a:buChar char="•"/>
            </a:pPr>
            <a:r>
              <a:rPr lang="en-US" sz="2800" dirty="0">
                <a:solidFill>
                  <a:schemeClr val="accent6"/>
                </a:solidFill>
                <a:effectLst/>
                <a:latin typeface="Times New Roman" panose="02020603050405020304" pitchFamily="18" charset="0"/>
                <a:ea typeface="SimSun" panose="02010600030101010101" pitchFamily="2" charset="-122"/>
              </a:rPr>
              <a:t>Patient and Caregiver Education to inform them about the importance of medication adherence, potential side effects, and lifestyle choices that can impact health.</a:t>
            </a:r>
          </a:p>
          <a:p>
            <a:pPr marL="514350" marR="0" lvl="0" indent="-514350">
              <a:spcBef>
                <a:spcPts val="0"/>
              </a:spcBef>
              <a:spcAft>
                <a:spcPts val="0"/>
              </a:spcAft>
              <a:buClr>
                <a:schemeClr val="accent6"/>
              </a:buClr>
              <a:buFont typeface="Arial" panose="020B0604020202020204" pitchFamily="34" charset="0"/>
              <a:buChar char="•"/>
            </a:pPr>
            <a:r>
              <a:rPr lang="en-US" sz="2800" dirty="0">
                <a:solidFill>
                  <a:schemeClr val="accent6"/>
                </a:solidFill>
                <a:effectLst/>
                <a:latin typeface="Times New Roman" panose="02020603050405020304" pitchFamily="18" charset="0"/>
                <a:ea typeface="SimSun" panose="02010600030101010101" pitchFamily="2" charset="-122"/>
              </a:rPr>
              <a:t>Increase amount of dataset used to cover all possible drugs.</a:t>
            </a:r>
          </a:p>
          <a:p>
            <a:pPr marL="514350" marR="0" lvl="0" indent="-514350">
              <a:spcBef>
                <a:spcPts val="0"/>
              </a:spcBef>
              <a:spcAft>
                <a:spcPts val="0"/>
              </a:spcAft>
              <a:buClr>
                <a:schemeClr val="accent6"/>
              </a:buClr>
              <a:buFont typeface="Arial" panose="020B0604020202020204" pitchFamily="34" charset="0"/>
              <a:buChar char="•"/>
            </a:pPr>
            <a:r>
              <a:rPr lang="en-US" sz="2800" dirty="0">
                <a:solidFill>
                  <a:schemeClr val="accent6"/>
                </a:solidFill>
                <a:effectLst/>
                <a:latin typeface="Times New Roman" panose="02020603050405020304" pitchFamily="18" charset="0"/>
                <a:ea typeface="SimSun" panose="02010600030101010101" pitchFamily="2" charset="-122"/>
              </a:rPr>
              <a:t>We will keep each type of drugs in the same slot, and when the caregiver enters the drugs and its dates, we will collect the quantity of the drugs at the appropriate time and give it to the patient.</a:t>
            </a:r>
          </a:p>
        </p:txBody>
      </p:sp>
    </p:spTree>
    <p:extLst>
      <p:ext uri="{BB962C8B-B14F-4D97-AF65-F5344CB8AC3E}">
        <p14:creationId xmlns:p14="http://schemas.microsoft.com/office/powerpoint/2010/main" val="2296741152"/>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8DC5C-5418-CF94-6C32-4B93CAF744A3}"/>
              </a:ext>
            </a:extLst>
          </p:cNvPr>
          <p:cNvSpPr>
            <a:spLocks noGrp="1"/>
          </p:cNvSpPr>
          <p:nvPr>
            <p:ph type="title"/>
          </p:nvPr>
        </p:nvSpPr>
        <p:spPr>
          <a:xfrm>
            <a:off x="2524383" y="4659549"/>
            <a:ext cx="7143234" cy="1411600"/>
          </a:xfrm>
        </p:spPr>
        <p:txBody>
          <a:bodyPr/>
          <a:lstStyle/>
          <a:p>
            <a:r>
              <a:rPr lang="en-US" dirty="0">
                <a:solidFill>
                  <a:schemeClr val="bg1"/>
                </a:solidFill>
              </a:rPr>
              <a:t>THANK YOU</a:t>
            </a:r>
          </a:p>
        </p:txBody>
      </p:sp>
      <p:pic>
        <p:nvPicPr>
          <p:cNvPr id="8" name="Picture 7">
            <a:extLst>
              <a:ext uri="{FF2B5EF4-FFF2-40B4-BE49-F238E27FC236}">
                <a16:creationId xmlns:a16="http://schemas.microsoft.com/office/drawing/2014/main" id="{5F471607-D128-E1C6-0E6F-5374418C015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23032" t="6103" r="27095" b="13450"/>
          <a:stretch/>
        </p:blipFill>
        <p:spPr>
          <a:xfrm>
            <a:off x="3567002" y="716085"/>
            <a:ext cx="4331536" cy="42160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4712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4149017-EFF2-D43F-DD1C-F78532A067FB}"/>
              </a:ext>
            </a:extLst>
          </p:cNvPr>
          <p:cNvSpPr txBox="1"/>
          <p:nvPr/>
        </p:nvSpPr>
        <p:spPr>
          <a:xfrm>
            <a:off x="437324" y="5421746"/>
            <a:ext cx="3775397" cy="496996"/>
          </a:xfrm>
          <a:prstGeom prst="rect">
            <a:avLst/>
          </a:prstGeom>
          <a:solidFill>
            <a:srgbClr val="3A6AC2"/>
          </a:solidFill>
          <a:ln>
            <a:noFill/>
          </a:ln>
        </p:spPr>
        <p:txBody>
          <a:bodyPr wrap="square" rtlCol="0">
            <a:spAutoFit/>
          </a:bodyPr>
          <a:lstStyle/>
          <a:p>
            <a:pPr algn="just">
              <a:lnSpc>
                <a:spcPct val="150000"/>
              </a:lnSpc>
              <a:spcBef>
                <a:spcPts val="600"/>
              </a:spcBef>
              <a:spcAft>
                <a:spcPts val="600"/>
              </a:spcAft>
            </a:pPr>
            <a:r>
              <a:rPr lang="en-US" sz="2000" b="1" dirty="0">
                <a:solidFill>
                  <a:schemeClr val="accent6"/>
                </a:solidFill>
              </a:rPr>
              <a:t>Conclusion &amp; Future Work</a:t>
            </a:r>
          </a:p>
        </p:txBody>
      </p:sp>
      <p:grpSp>
        <p:nvGrpSpPr>
          <p:cNvPr id="19" name="Group 18">
            <a:extLst>
              <a:ext uri="{FF2B5EF4-FFF2-40B4-BE49-F238E27FC236}">
                <a16:creationId xmlns:a16="http://schemas.microsoft.com/office/drawing/2014/main" id="{4421AA22-290C-4B02-4EE6-BBCB15A1181D}"/>
              </a:ext>
            </a:extLst>
          </p:cNvPr>
          <p:cNvGrpSpPr/>
          <p:nvPr/>
        </p:nvGrpSpPr>
        <p:grpSpPr>
          <a:xfrm>
            <a:off x="3895975" y="5413634"/>
            <a:ext cx="670560" cy="542561"/>
            <a:chOff x="3697116" y="4525870"/>
            <a:chExt cx="670560" cy="542561"/>
          </a:xfrm>
        </p:grpSpPr>
        <p:sp>
          <p:nvSpPr>
            <p:cNvPr id="20" name="Rectangle: Rounded Corners 19">
              <a:extLst>
                <a:ext uri="{FF2B5EF4-FFF2-40B4-BE49-F238E27FC236}">
                  <a16:creationId xmlns:a16="http://schemas.microsoft.com/office/drawing/2014/main" id="{722380A3-D696-C992-4C4D-1E3E147FFB8D}"/>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D1053B1-79B6-4A3E-771C-BD78FA106263}"/>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7</a:t>
              </a:r>
              <a:endParaRPr lang="en-US" sz="3200" dirty="0">
                <a:solidFill>
                  <a:schemeClr val="accent6"/>
                </a:solidFill>
                <a:latin typeface="Arial Rounded MT Bold" panose="020F0704030504030204" pitchFamily="34" charset="0"/>
              </a:endParaRPr>
            </a:p>
          </p:txBody>
        </p:sp>
      </p:grpSp>
      <p:sp>
        <p:nvSpPr>
          <p:cNvPr id="5" name="TextBox 4">
            <a:extLst>
              <a:ext uri="{FF2B5EF4-FFF2-40B4-BE49-F238E27FC236}">
                <a16:creationId xmlns:a16="http://schemas.microsoft.com/office/drawing/2014/main" id="{6BA73222-7BBD-65F1-5942-28F348AFA6B6}"/>
              </a:ext>
            </a:extLst>
          </p:cNvPr>
          <p:cNvSpPr txBox="1"/>
          <p:nvPr/>
        </p:nvSpPr>
        <p:spPr>
          <a:xfrm>
            <a:off x="1195352" y="4600930"/>
            <a:ext cx="3775397" cy="523220"/>
          </a:xfrm>
          <a:prstGeom prst="rect">
            <a:avLst/>
          </a:prstGeom>
          <a:solidFill>
            <a:srgbClr val="3A6AC2"/>
          </a:solidFill>
          <a:ln>
            <a:noFill/>
          </a:ln>
        </p:spPr>
        <p:txBody>
          <a:bodyPr wrap="square" rtlCol="0">
            <a:spAutoFit/>
          </a:bodyPr>
          <a:lstStyle/>
          <a:p>
            <a:pPr algn="ctr"/>
            <a:r>
              <a:rPr lang="en-US" sz="2800" b="1" dirty="0" err="1">
                <a:solidFill>
                  <a:schemeClr val="accent6"/>
                </a:solidFill>
              </a:rPr>
              <a:t>Implementaion</a:t>
            </a:r>
            <a:endParaRPr lang="en-US" sz="2800" b="1" dirty="0">
              <a:solidFill>
                <a:schemeClr val="accent6"/>
              </a:solidFill>
            </a:endParaRPr>
          </a:p>
        </p:txBody>
      </p:sp>
      <p:grpSp>
        <p:nvGrpSpPr>
          <p:cNvPr id="9" name="Group 8">
            <a:extLst>
              <a:ext uri="{FF2B5EF4-FFF2-40B4-BE49-F238E27FC236}">
                <a16:creationId xmlns:a16="http://schemas.microsoft.com/office/drawing/2014/main" id="{7BA18F89-12D1-BE82-987A-E00A44A0DEB6}"/>
              </a:ext>
            </a:extLst>
          </p:cNvPr>
          <p:cNvGrpSpPr/>
          <p:nvPr/>
        </p:nvGrpSpPr>
        <p:grpSpPr>
          <a:xfrm>
            <a:off x="4654003" y="4592818"/>
            <a:ext cx="670560" cy="542561"/>
            <a:chOff x="3697116" y="4525870"/>
            <a:chExt cx="670560" cy="542561"/>
          </a:xfrm>
        </p:grpSpPr>
        <p:sp>
          <p:nvSpPr>
            <p:cNvPr id="16" name="Rectangle: Rounded Corners 15">
              <a:extLst>
                <a:ext uri="{FF2B5EF4-FFF2-40B4-BE49-F238E27FC236}">
                  <a16:creationId xmlns:a16="http://schemas.microsoft.com/office/drawing/2014/main" id="{49EBA0C3-1AE4-4186-8055-6D932A66D318}"/>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763BBB1-9CBA-1B29-3CC4-C689AB2991F6}"/>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6</a:t>
              </a:r>
              <a:endParaRPr lang="en-US" sz="3200" dirty="0">
                <a:solidFill>
                  <a:schemeClr val="accent6"/>
                </a:solidFill>
                <a:latin typeface="Arial Rounded MT Bold" panose="020F0704030504030204" pitchFamily="34" charset="0"/>
              </a:endParaRPr>
            </a:p>
          </p:txBody>
        </p:sp>
      </p:grpSp>
      <p:sp>
        <p:nvSpPr>
          <p:cNvPr id="11" name="TextBox 10">
            <a:extLst>
              <a:ext uri="{FF2B5EF4-FFF2-40B4-BE49-F238E27FC236}">
                <a16:creationId xmlns:a16="http://schemas.microsoft.com/office/drawing/2014/main" id="{47D75D87-8248-9A5E-C093-FCA1E8D9CCBA}"/>
              </a:ext>
            </a:extLst>
          </p:cNvPr>
          <p:cNvSpPr txBox="1"/>
          <p:nvPr/>
        </p:nvSpPr>
        <p:spPr>
          <a:xfrm>
            <a:off x="3485376" y="610466"/>
            <a:ext cx="4320841"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Problem Definition</a:t>
            </a:r>
          </a:p>
        </p:txBody>
      </p:sp>
      <p:sp>
        <p:nvSpPr>
          <p:cNvPr id="14" name="TextBox 13">
            <a:extLst>
              <a:ext uri="{FF2B5EF4-FFF2-40B4-BE49-F238E27FC236}">
                <a16:creationId xmlns:a16="http://schemas.microsoft.com/office/drawing/2014/main" id="{218309AD-8C08-E5E4-9484-77B1F4B7A1B7}"/>
              </a:ext>
            </a:extLst>
          </p:cNvPr>
          <p:cNvSpPr txBox="1"/>
          <p:nvPr/>
        </p:nvSpPr>
        <p:spPr>
          <a:xfrm>
            <a:off x="4254667" y="1291788"/>
            <a:ext cx="4241904"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Project Objectives</a:t>
            </a:r>
          </a:p>
        </p:txBody>
      </p:sp>
      <p:sp>
        <p:nvSpPr>
          <p:cNvPr id="33" name="TextBox 32">
            <a:extLst>
              <a:ext uri="{FF2B5EF4-FFF2-40B4-BE49-F238E27FC236}">
                <a16:creationId xmlns:a16="http://schemas.microsoft.com/office/drawing/2014/main" id="{F51C9F81-03D2-B39F-7629-4132F9CD9853}"/>
              </a:ext>
            </a:extLst>
          </p:cNvPr>
          <p:cNvSpPr txBox="1"/>
          <p:nvPr/>
        </p:nvSpPr>
        <p:spPr>
          <a:xfrm>
            <a:off x="2185197" y="2007038"/>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Related Work</a:t>
            </a:r>
          </a:p>
        </p:txBody>
      </p:sp>
      <p:sp>
        <p:nvSpPr>
          <p:cNvPr id="37" name="TextBox 36">
            <a:extLst>
              <a:ext uri="{FF2B5EF4-FFF2-40B4-BE49-F238E27FC236}">
                <a16:creationId xmlns:a16="http://schemas.microsoft.com/office/drawing/2014/main" id="{393B9329-DD32-C81C-0787-278DE8D6CE42}"/>
              </a:ext>
            </a:extLst>
          </p:cNvPr>
          <p:cNvSpPr txBox="1"/>
          <p:nvPr/>
        </p:nvSpPr>
        <p:spPr>
          <a:xfrm>
            <a:off x="2518874" y="2845754"/>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Proposed system</a:t>
            </a:r>
          </a:p>
        </p:txBody>
      </p:sp>
      <p:sp>
        <p:nvSpPr>
          <p:cNvPr id="48" name="TextBox 47">
            <a:extLst>
              <a:ext uri="{FF2B5EF4-FFF2-40B4-BE49-F238E27FC236}">
                <a16:creationId xmlns:a16="http://schemas.microsoft.com/office/drawing/2014/main" id="{545AB7BD-9F3A-033E-559C-1F28AFF591F1}"/>
              </a:ext>
            </a:extLst>
          </p:cNvPr>
          <p:cNvSpPr txBox="1"/>
          <p:nvPr/>
        </p:nvSpPr>
        <p:spPr>
          <a:xfrm>
            <a:off x="1924654" y="3770583"/>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Diagrams</a:t>
            </a:r>
          </a:p>
        </p:txBody>
      </p:sp>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2" name="Rectangle 1">
            <a:extLst>
              <a:ext uri="{FF2B5EF4-FFF2-40B4-BE49-F238E27FC236}">
                <a16:creationId xmlns:a16="http://schemas.microsoft.com/office/drawing/2014/main" id="{525FD8F5-6BEE-F828-5F16-382B500B5782}"/>
              </a:ext>
            </a:extLst>
          </p:cNvPr>
          <p:cNvSpPr/>
          <p:nvPr/>
        </p:nvSpPr>
        <p:spPr>
          <a:xfrm>
            <a:off x="-11494" y="569750"/>
            <a:ext cx="3496870" cy="5319780"/>
          </a:xfrm>
          <a:prstGeom prst="rect">
            <a:avLst/>
          </a:prstGeom>
          <a:gradFill flip="none" rotWithShape="1">
            <a:gsLst>
              <a:gs pos="0">
                <a:schemeClr val="accent6"/>
              </a:gs>
              <a:gs pos="100000">
                <a:schemeClr val="accent2">
                  <a:lumMod val="95000"/>
                  <a:lumOff val="5000"/>
                </a:schemeClr>
              </a:gs>
              <a:gs pos="100000">
                <a:schemeClr val="accent2">
                  <a:lumMod val="60000"/>
                </a:schemeClr>
              </a:gs>
            </a:gsLst>
            <a:path path="rect">
              <a:fillToRect l="100000" t="100000"/>
            </a:path>
            <a:tileRect r="-100000" b="-100000"/>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74E2F2E1-AF05-6C43-4642-73A25892FA08}"/>
              </a:ext>
            </a:extLst>
          </p:cNvPr>
          <p:cNvSpPr/>
          <p:nvPr/>
        </p:nvSpPr>
        <p:spPr>
          <a:xfrm rot="18697638">
            <a:off x="749857" y="1073816"/>
            <a:ext cx="4593974" cy="4333102"/>
          </a:xfrm>
          <a:prstGeom prst="roundRect">
            <a:avLst/>
          </a:prstGeom>
          <a:gradFill>
            <a:gsLst>
              <a:gs pos="0">
                <a:schemeClr val="accent6">
                  <a:lumMod val="100000"/>
                </a:schemeClr>
              </a:gs>
              <a:gs pos="100000">
                <a:schemeClr val="accent2">
                  <a:lumMod val="95000"/>
                  <a:lumOff val="5000"/>
                </a:schemeClr>
              </a:gs>
              <a:gs pos="100000">
                <a:schemeClr val="accent2">
                  <a:lumMod val="60000"/>
                </a:schemeClr>
              </a:gs>
            </a:gsLst>
            <a:path path="rect">
              <a:fillToRect l="100000" t="100000"/>
            </a:path>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4611834-AD77-F2FD-BA06-745B42C4DDA3}"/>
              </a:ext>
            </a:extLst>
          </p:cNvPr>
          <p:cNvSpPr/>
          <p:nvPr/>
        </p:nvSpPr>
        <p:spPr>
          <a:xfrm rot="18658334">
            <a:off x="1189168" y="1513877"/>
            <a:ext cx="3654392" cy="3446876"/>
          </a:xfrm>
          <a:prstGeom prst="roundRect">
            <a:avLst/>
          </a:prstGeom>
          <a:solidFill>
            <a:schemeClr val="accent6"/>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C98CA4-1F20-1408-2B7E-A91FF69B3333}"/>
              </a:ext>
            </a:extLst>
          </p:cNvPr>
          <p:cNvSpPr txBox="1"/>
          <p:nvPr/>
        </p:nvSpPr>
        <p:spPr>
          <a:xfrm>
            <a:off x="1612230" y="2590363"/>
            <a:ext cx="3664084" cy="923330"/>
          </a:xfrm>
          <a:prstGeom prst="rect">
            <a:avLst/>
          </a:prstGeom>
          <a:noFill/>
        </p:spPr>
        <p:txBody>
          <a:bodyPr wrap="square" rtlCol="0">
            <a:spAutoFit/>
          </a:bodyPr>
          <a:lstStyle/>
          <a:p>
            <a:r>
              <a:rPr lang="en-US" sz="5400" b="1" dirty="0">
                <a:solidFill>
                  <a:srgbClr val="254A8F"/>
                </a:solidFill>
              </a:rPr>
              <a:t>Agenda</a:t>
            </a:r>
            <a:endParaRPr lang="en-US" sz="1050" b="1" dirty="0">
              <a:solidFill>
                <a:srgbClr val="254A8F"/>
              </a:solidFill>
            </a:endParaRPr>
          </a:p>
        </p:txBody>
      </p:sp>
      <p:grpSp>
        <p:nvGrpSpPr>
          <p:cNvPr id="21" name="Group 20">
            <a:extLst>
              <a:ext uri="{FF2B5EF4-FFF2-40B4-BE49-F238E27FC236}">
                <a16:creationId xmlns:a16="http://schemas.microsoft.com/office/drawing/2014/main" id="{6647301A-7C07-CF44-B859-3B448F23E170}"/>
              </a:ext>
            </a:extLst>
          </p:cNvPr>
          <p:cNvGrpSpPr/>
          <p:nvPr/>
        </p:nvGrpSpPr>
        <p:grpSpPr>
          <a:xfrm>
            <a:off x="7533158" y="599913"/>
            <a:ext cx="677441" cy="509165"/>
            <a:chOff x="3536342" y="1204002"/>
            <a:chExt cx="670560" cy="542560"/>
          </a:xfrm>
        </p:grpSpPr>
        <p:sp>
          <p:nvSpPr>
            <p:cNvPr id="10" name="Rectangle: Rounded Corners 9">
              <a:extLst>
                <a:ext uri="{FF2B5EF4-FFF2-40B4-BE49-F238E27FC236}">
                  <a16:creationId xmlns:a16="http://schemas.microsoft.com/office/drawing/2014/main" id="{BA511461-B6D8-97C0-85ED-A7D435D1EFD8}"/>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42C0D8E-1CD1-4C08-6BB7-98788235E24A}"/>
                </a:ext>
              </a:extLst>
            </p:cNvPr>
            <p:cNvSpPr txBox="1"/>
            <p:nvPr/>
          </p:nvSpPr>
          <p:spPr>
            <a:xfrm>
              <a:off x="3536342" y="1223343"/>
              <a:ext cx="670560" cy="523219"/>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01</a:t>
              </a:r>
              <a:endParaRPr lang="en-US" sz="3200" dirty="0">
                <a:solidFill>
                  <a:schemeClr val="accent6"/>
                </a:solidFill>
                <a:latin typeface="Arial Rounded MT Bold" panose="020F0704030504030204" pitchFamily="34" charset="0"/>
              </a:endParaRPr>
            </a:p>
          </p:txBody>
        </p:sp>
      </p:grpSp>
      <p:grpSp>
        <p:nvGrpSpPr>
          <p:cNvPr id="22" name="Group 21">
            <a:extLst>
              <a:ext uri="{FF2B5EF4-FFF2-40B4-BE49-F238E27FC236}">
                <a16:creationId xmlns:a16="http://schemas.microsoft.com/office/drawing/2014/main" id="{EE77A96A-BFED-B09B-B729-1099B3364294}"/>
              </a:ext>
            </a:extLst>
          </p:cNvPr>
          <p:cNvGrpSpPr/>
          <p:nvPr/>
        </p:nvGrpSpPr>
        <p:grpSpPr>
          <a:xfrm>
            <a:off x="8137606" y="1283676"/>
            <a:ext cx="753418" cy="542561"/>
            <a:chOff x="4428636" y="1996741"/>
            <a:chExt cx="670560" cy="542561"/>
          </a:xfrm>
        </p:grpSpPr>
        <p:sp>
          <p:nvSpPr>
            <p:cNvPr id="13" name="Rectangle: Rounded Corners 12">
              <a:extLst>
                <a:ext uri="{FF2B5EF4-FFF2-40B4-BE49-F238E27FC236}">
                  <a16:creationId xmlns:a16="http://schemas.microsoft.com/office/drawing/2014/main" id="{D1420307-8E2F-B8ED-6941-89FAD64DC62C}"/>
                </a:ext>
              </a:extLst>
            </p:cNvPr>
            <p:cNvSpPr/>
            <p:nvPr/>
          </p:nvSpPr>
          <p:spPr>
            <a:xfrm rot="18505639" flipV="1">
              <a:off x="4478713" y="2012119"/>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0DC0E26-1B3C-6B83-8D9A-9EF850BCA77D}"/>
                </a:ext>
              </a:extLst>
            </p:cNvPr>
            <p:cNvSpPr txBox="1"/>
            <p:nvPr/>
          </p:nvSpPr>
          <p:spPr>
            <a:xfrm>
              <a:off x="4428636" y="2016082"/>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02</a:t>
              </a:r>
              <a:endParaRPr lang="en-US" sz="3200" dirty="0">
                <a:solidFill>
                  <a:schemeClr val="accent6"/>
                </a:solidFill>
                <a:latin typeface="Arial Rounded MT Bold" panose="020F0704030504030204" pitchFamily="34" charset="0"/>
              </a:endParaRPr>
            </a:p>
          </p:txBody>
        </p:sp>
      </p:grpSp>
      <p:grpSp>
        <p:nvGrpSpPr>
          <p:cNvPr id="23" name="Group 22">
            <a:extLst>
              <a:ext uri="{FF2B5EF4-FFF2-40B4-BE49-F238E27FC236}">
                <a16:creationId xmlns:a16="http://schemas.microsoft.com/office/drawing/2014/main" id="{99CF016C-5574-2B91-31B4-BAABB840BE1F}"/>
              </a:ext>
            </a:extLst>
          </p:cNvPr>
          <p:cNvGrpSpPr/>
          <p:nvPr/>
        </p:nvGrpSpPr>
        <p:grpSpPr>
          <a:xfrm>
            <a:off x="5654008" y="1998926"/>
            <a:ext cx="670560" cy="542561"/>
            <a:chOff x="4915776" y="2787492"/>
            <a:chExt cx="670560" cy="542561"/>
          </a:xfrm>
        </p:grpSpPr>
        <p:sp>
          <p:nvSpPr>
            <p:cNvPr id="32" name="Rectangle: Rounded Corners 31">
              <a:extLst>
                <a:ext uri="{FF2B5EF4-FFF2-40B4-BE49-F238E27FC236}">
                  <a16:creationId xmlns:a16="http://schemas.microsoft.com/office/drawing/2014/main" id="{A876311A-16B4-CEC0-6F4A-7B8786A896EA}"/>
                </a:ext>
              </a:extLst>
            </p:cNvPr>
            <p:cNvSpPr/>
            <p:nvPr/>
          </p:nvSpPr>
          <p:spPr>
            <a:xfrm rot="18505639" flipV="1">
              <a:off x="4965853" y="280287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F18E30EB-3284-60CE-E555-BF7A94D7738C}"/>
                </a:ext>
              </a:extLst>
            </p:cNvPr>
            <p:cNvSpPr txBox="1"/>
            <p:nvPr/>
          </p:nvSpPr>
          <p:spPr>
            <a:xfrm>
              <a:off x="4915776" y="280683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03</a:t>
              </a:r>
              <a:endParaRPr lang="en-US" sz="3200" dirty="0">
                <a:solidFill>
                  <a:schemeClr val="accent6"/>
                </a:solidFill>
                <a:latin typeface="Arial Rounded MT Bold" panose="020F0704030504030204" pitchFamily="34" charset="0"/>
              </a:endParaRPr>
            </a:p>
          </p:txBody>
        </p:sp>
      </p:grpSp>
      <p:grpSp>
        <p:nvGrpSpPr>
          <p:cNvPr id="24" name="Group 23">
            <a:extLst>
              <a:ext uri="{FF2B5EF4-FFF2-40B4-BE49-F238E27FC236}">
                <a16:creationId xmlns:a16="http://schemas.microsoft.com/office/drawing/2014/main" id="{ADB6A03B-8D8B-722D-B8B4-70C2D9FAC21C}"/>
              </a:ext>
            </a:extLst>
          </p:cNvPr>
          <p:cNvGrpSpPr/>
          <p:nvPr/>
        </p:nvGrpSpPr>
        <p:grpSpPr>
          <a:xfrm>
            <a:off x="5977525" y="2837642"/>
            <a:ext cx="670560" cy="542561"/>
            <a:chOff x="4459116" y="3642986"/>
            <a:chExt cx="670560" cy="542561"/>
          </a:xfrm>
        </p:grpSpPr>
        <p:sp>
          <p:nvSpPr>
            <p:cNvPr id="36" name="Rectangle: Rounded Corners 35">
              <a:extLst>
                <a:ext uri="{FF2B5EF4-FFF2-40B4-BE49-F238E27FC236}">
                  <a16:creationId xmlns:a16="http://schemas.microsoft.com/office/drawing/2014/main" id="{EF2454C4-FC4B-B773-AAE1-83D250E9737E}"/>
                </a:ext>
              </a:extLst>
            </p:cNvPr>
            <p:cNvSpPr/>
            <p:nvPr/>
          </p:nvSpPr>
          <p:spPr>
            <a:xfrm rot="18505639" flipV="1">
              <a:off x="4509193" y="3658364"/>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8B561B36-F1B1-8BD5-5F1B-C35DD6CE655B}"/>
                </a:ext>
              </a:extLst>
            </p:cNvPr>
            <p:cNvSpPr txBox="1"/>
            <p:nvPr/>
          </p:nvSpPr>
          <p:spPr>
            <a:xfrm>
              <a:off x="4459116" y="3662327"/>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04</a:t>
              </a:r>
              <a:endParaRPr lang="en-US" sz="3200" dirty="0">
                <a:solidFill>
                  <a:schemeClr val="accent6"/>
                </a:solidFill>
                <a:latin typeface="Arial Rounded MT Bold" panose="020F0704030504030204" pitchFamily="34" charset="0"/>
              </a:endParaRPr>
            </a:p>
          </p:txBody>
        </p:sp>
      </p:grpSp>
      <p:grpSp>
        <p:nvGrpSpPr>
          <p:cNvPr id="25" name="Group 24">
            <a:extLst>
              <a:ext uri="{FF2B5EF4-FFF2-40B4-BE49-F238E27FC236}">
                <a16:creationId xmlns:a16="http://schemas.microsoft.com/office/drawing/2014/main" id="{3766AC4A-158C-2474-4243-5CF425890211}"/>
              </a:ext>
            </a:extLst>
          </p:cNvPr>
          <p:cNvGrpSpPr/>
          <p:nvPr/>
        </p:nvGrpSpPr>
        <p:grpSpPr>
          <a:xfrm>
            <a:off x="5383305" y="3762471"/>
            <a:ext cx="670560" cy="542561"/>
            <a:chOff x="3697116" y="4525870"/>
            <a:chExt cx="670560" cy="542561"/>
          </a:xfrm>
        </p:grpSpPr>
        <p:sp>
          <p:nvSpPr>
            <p:cNvPr id="47" name="Rectangle: Rounded Corners 46">
              <a:extLst>
                <a:ext uri="{FF2B5EF4-FFF2-40B4-BE49-F238E27FC236}">
                  <a16:creationId xmlns:a16="http://schemas.microsoft.com/office/drawing/2014/main" id="{3AF8157D-1872-C567-45A4-E9F920020B13}"/>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03E3F86A-6D3F-7740-F9E1-18039A009C09}"/>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Tree>
    <p:extLst>
      <p:ext uri="{BB962C8B-B14F-4D97-AF65-F5344CB8AC3E}">
        <p14:creationId xmlns:p14="http://schemas.microsoft.com/office/powerpoint/2010/main" val="1367849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4149017-EFF2-D43F-DD1C-F78532A067FB}"/>
              </a:ext>
            </a:extLst>
          </p:cNvPr>
          <p:cNvSpPr txBox="1"/>
          <p:nvPr/>
        </p:nvSpPr>
        <p:spPr>
          <a:xfrm>
            <a:off x="437324" y="5421746"/>
            <a:ext cx="3775397" cy="496996"/>
          </a:xfrm>
          <a:prstGeom prst="rect">
            <a:avLst/>
          </a:prstGeom>
          <a:solidFill>
            <a:srgbClr val="3A6AC2"/>
          </a:solidFill>
          <a:ln>
            <a:noFill/>
          </a:ln>
        </p:spPr>
        <p:txBody>
          <a:bodyPr wrap="square" rtlCol="0">
            <a:spAutoFit/>
          </a:bodyPr>
          <a:lstStyle/>
          <a:p>
            <a:pPr algn="just">
              <a:lnSpc>
                <a:spcPct val="150000"/>
              </a:lnSpc>
              <a:spcBef>
                <a:spcPts val="600"/>
              </a:spcBef>
              <a:spcAft>
                <a:spcPts val="600"/>
              </a:spcAft>
            </a:pPr>
            <a:r>
              <a:rPr lang="en-US" sz="2000" b="1" dirty="0">
                <a:solidFill>
                  <a:schemeClr val="accent6"/>
                </a:solidFill>
              </a:rPr>
              <a:t>Conclusion &amp; Future Work</a:t>
            </a:r>
          </a:p>
        </p:txBody>
      </p:sp>
      <p:grpSp>
        <p:nvGrpSpPr>
          <p:cNvPr id="19" name="Group 18">
            <a:extLst>
              <a:ext uri="{FF2B5EF4-FFF2-40B4-BE49-F238E27FC236}">
                <a16:creationId xmlns:a16="http://schemas.microsoft.com/office/drawing/2014/main" id="{4421AA22-290C-4B02-4EE6-BBCB15A1181D}"/>
              </a:ext>
            </a:extLst>
          </p:cNvPr>
          <p:cNvGrpSpPr/>
          <p:nvPr/>
        </p:nvGrpSpPr>
        <p:grpSpPr>
          <a:xfrm>
            <a:off x="3895975" y="5413634"/>
            <a:ext cx="670560" cy="542561"/>
            <a:chOff x="3697116" y="4525870"/>
            <a:chExt cx="670560" cy="542561"/>
          </a:xfrm>
        </p:grpSpPr>
        <p:sp>
          <p:nvSpPr>
            <p:cNvPr id="20" name="Rectangle: Rounded Corners 19">
              <a:extLst>
                <a:ext uri="{FF2B5EF4-FFF2-40B4-BE49-F238E27FC236}">
                  <a16:creationId xmlns:a16="http://schemas.microsoft.com/office/drawing/2014/main" id="{722380A3-D696-C992-4C4D-1E3E147FFB8D}"/>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D1053B1-79B6-4A3E-771C-BD78FA106263}"/>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7</a:t>
              </a:r>
              <a:endParaRPr lang="en-US" sz="3200" dirty="0">
                <a:solidFill>
                  <a:schemeClr val="accent6"/>
                </a:solidFill>
                <a:latin typeface="Arial Rounded MT Bold" panose="020F0704030504030204" pitchFamily="34" charset="0"/>
              </a:endParaRPr>
            </a:p>
          </p:txBody>
        </p:sp>
      </p:grpSp>
      <p:sp>
        <p:nvSpPr>
          <p:cNvPr id="5" name="TextBox 4">
            <a:extLst>
              <a:ext uri="{FF2B5EF4-FFF2-40B4-BE49-F238E27FC236}">
                <a16:creationId xmlns:a16="http://schemas.microsoft.com/office/drawing/2014/main" id="{6BA73222-7BBD-65F1-5942-28F348AFA6B6}"/>
              </a:ext>
            </a:extLst>
          </p:cNvPr>
          <p:cNvSpPr txBox="1"/>
          <p:nvPr/>
        </p:nvSpPr>
        <p:spPr>
          <a:xfrm>
            <a:off x="1195352" y="4600930"/>
            <a:ext cx="3775397" cy="523220"/>
          </a:xfrm>
          <a:prstGeom prst="rect">
            <a:avLst/>
          </a:prstGeom>
          <a:solidFill>
            <a:srgbClr val="3A6AC2"/>
          </a:solidFill>
          <a:ln>
            <a:noFill/>
          </a:ln>
        </p:spPr>
        <p:txBody>
          <a:bodyPr wrap="square" rtlCol="0">
            <a:spAutoFit/>
          </a:bodyPr>
          <a:lstStyle/>
          <a:p>
            <a:pPr algn="ctr"/>
            <a:r>
              <a:rPr lang="en-US" sz="2800" b="1" dirty="0" err="1">
                <a:solidFill>
                  <a:schemeClr val="accent6"/>
                </a:solidFill>
              </a:rPr>
              <a:t>Implementaion</a:t>
            </a:r>
            <a:endParaRPr lang="en-US" sz="2800" b="1" dirty="0">
              <a:solidFill>
                <a:schemeClr val="accent6"/>
              </a:solidFill>
            </a:endParaRPr>
          </a:p>
        </p:txBody>
      </p:sp>
      <p:grpSp>
        <p:nvGrpSpPr>
          <p:cNvPr id="9" name="Group 8">
            <a:extLst>
              <a:ext uri="{FF2B5EF4-FFF2-40B4-BE49-F238E27FC236}">
                <a16:creationId xmlns:a16="http://schemas.microsoft.com/office/drawing/2014/main" id="{7BA18F89-12D1-BE82-987A-E00A44A0DEB6}"/>
              </a:ext>
            </a:extLst>
          </p:cNvPr>
          <p:cNvGrpSpPr/>
          <p:nvPr/>
        </p:nvGrpSpPr>
        <p:grpSpPr>
          <a:xfrm>
            <a:off x="4654003" y="4592818"/>
            <a:ext cx="670560" cy="542561"/>
            <a:chOff x="3697116" y="4525870"/>
            <a:chExt cx="670560" cy="542561"/>
          </a:xfrm>
        </p:grpSpPr>
        <p:sp>
          <p:nvSpPr>
            <p:cNvPr id="16" name="Rectangle: Rounded Corners 15">
              <a:extLst>
                <a:ext uri="{FF2B5EF4-FFF2-40B4-BE49-F238E27FC236}">
                  <a16:creationId xmlns:a16="http://schemas.microsoft.com/office/drawing/2014/main" id="{49EBA0C3-1AE4-4186-8055-6D932A66D318}"/>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763BBB1-9CBA-1B29-3CC4-C689AB2991F6}"/>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6</a:t>
              </a:r>
              <a:endParaRPr lang="en-US" sz="3200" dirty="0">
                <a:solidFill>
                  <a:schemeClr val="accent6"/>
                </a:solidFill>
                <a:latin typeface="Arial Rounded MT Bold" panose="020F0704030504030204" pitchFamily="34" charset="0"/>
              </a:endParaRPr>
            </a:p>
          </p:txBody>
        </p:sp>
      </p:grpSp>
      <p:sp>
        <p:nvSpPr>
          <p:cNvPr id="11" name="TextBox 10">
            <a:extLst>
              <a:ext uri="{FF2B5EF4-FFF2-40B4-BE49-F238E27FC236}">
                <a16:creationId xmlns:a16="http://schemas.microsoft.com/office/drawing/2014/main" id="{47D75D87-8248-9A5E-C093-FCA1E8D9CCBA}"/>
              </a:ext>
            </a:extLst>
          </p:cNvPr>
          <p:cNvSpPr txBox="1"/>
          <p:nvPr/>
        </p:nvSpPr>
        <p:spPr>
          <a:xfrm>
            <a:off x="3485376" y="610466"/>
            <a:ext cx="4320841"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Problem Definition</a:t>
            </a:r>
          </a:p>
        </p:txBody>
      </p:sp>
      <p:sp>
        <p:nvSpPr>
          <p:cNvPr id="14" name="TextBox 13">
            <a:extLst>
              <a:ext uri="{FF2B5EF4-FFF2-40B4-BE49-F238E27FC236}">
                <a16:creationId xmlns:a16="http://schemas.microsoft.com/office/drawing/2014/main" id="{218309AD-8C08-E5E4-9484-77B1F4B7A1B7}"/>
              </a:ext>
            </a:extLst>
          </p:cNvPr>
          <p:cNvSpPr txBox="1"/>
          <p:nvPr/>
        </p:nvSpPr>
        <p:spPr>
          <a:xfrm>
            <a:off x="4254667" y="1291788"/>
            <a:ext cx="4241904"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Project Objectives</a:t>
            </a:r>
          </a:p>
        </p:txBody>
      </p:sp>
      <p:sp>
        <p:nvSpPr>
          <p:cNvPr id="33" name="TextBox 32">
            <a:extLst>
              <a:ext uri="{FF2B5EF4-FFF2-40B4-BE49-F238E27FC236}">
                <a16:creationId xmlns:a16="http://schemas.microsoft.com/office/drawing/2014/main" id="{F51C9F81-03D2-B39F-7629-4132F9CD9853}"/>
              </a:ext>
            </a:extLst>
          </p:cNvPr>
          <p:cNvSpPr txBox="1"/>
          <p:nvPr/>
        </p:nvSpPr>
        <p:spPr>
          <a:xfrm>
            <a:off x="4970750" y="2007038"/>
            <a:ext cx="4169276"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Related Work</a:t>
            </a:r>
          </a:p>
        </p:txBody>
      </p:sp>
      <p:sp>
        <p:nvSpPr>
          <p:cNvPr id="37" name="TextBox 36">
            <a:extLst>
              <a:ext uri="{FF2B5EF4-FFF2-40B4-BE49-F238E27FC236}">
                <a16:creationId xmlns:a16="http://schemas.microsoft.com/office/drawing/2014/main" id="{393B9329-DD32-C81C-0787-278DE8D6CE42}"/>
              </a:ext>
            </a:extLst>
          </p:cNvPr>
          <p:cNvSpPr txBox="1"/>
          <p:nvPr/>
        </p:nvSpPr>
        <p:spPr>
          <a:xfrm>
            <a:off x="2518874" y="2845754"/>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Proposed system</a:t>
            </a:r>
          </a:p>
        </p:txBody>
      </p:sp>
      <p:sp>
        <p:nvSpPr>
          <p:cNvPr id="48" name="TextBox 47">
            <a:extLst>
              <a:ext uri="{FF2B5EF4-FFF2-40B4-BE49-F238E27FC236}">
                <a16:creationId xmlns:a16="http://schemas.microsoft.com/office/drawing/2014/main" id="{545AB7BD-9F3A-033E-559C-1F28AFF591F1}"/>
              </a:ext>
            </a:extLst>
          </p:cNvPr>
          <p:cNvSpPr txBox="1"/>
          <p:nvPr/>
        </p:nvSpPr>
        <p:spPr>
          <a:xfrm>
            <a:off x="1924654" y="3770583"/>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Diagrams</a:t>
            </a:r>
          </a:p>
        </p:txBody>
      </p:sp>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2" name="Rectangle 1">
            <a:extLst>
              <a:ext uri="{FF2B5EF4-FFF2-40B4-BE49-F238E27FC236}">
                <a16:creationId xmlns:a16="http://schemas.microsoft.com/office/drawing/2014/main" id="{525FD8F5-6BEE-F828-5F16-382B500B5782}"/>
              </a:ext>
            </a:extLst>
          </p:cNvPr>
          <p:cNvSpPr/>
          <p:nvPr/>
        </p:nvSpPr>
        <p:spPr>
          <a:xfrm>
            <a:off x="-11494" y="569750"/>
            <a:ext cx="3496870" cy="5319780"/>
          </a:xfrm>
          <a:prstGeom prst="rect">
            <a:avLst/>
          </a:prstGeom>
          <a:gradFill flip="none" rotWithShape="1">
            <a:gsLst>
              <a:gs pos="0">
                <a:schemeClr val="accent6"/>
              </a:gs>
              <a:gs pos="100000">
                <a:schemeClr val="accent2">
                  <a:lumMod val="95000"/>
                  <a:lumOff val="5000"/>
                </a:schemeClr>
              </a:gs>
              <a:gs pos="100000">
                <a:schemeClr val="accent2">
                  <a:lumMod val="60000"/>
                </a:schemeClr>
              </a:gs>
            </a:gsLst>
            <a:path path="rect">
              <a:fillToRect l="100000" t="100000"/>
            </a:path>
            <a:tileRect r="-100000" b="-100000"/>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74E2F2E1-AF05-6C43-4642-73A25892FA08}"/>
              </a:ext>
            </a:extLst>
          </p:cNvPr>
          <p:cNvSpPr/>
          <p:nvPr/>
        </p:nvSpPr>
        <p:spPr>
          <a:xfrm rot="18697638">
            <a:off x="749857" y="1073816"/>
            <a:ext cx="4593974" cy="4333102"/>
          </a:xfrm>
          <a:prstGeom prst="roundRect">
            <a:avLst/>
          </a:prstGeom>
          <a:gradFill>
            <a:gsLst>
              <a:gs pos="0">
                <a:schemeClr val="accent6">
                  <a:lumMod val="100000"/>
                </a:schemeClr>
              </a:gs>
              <a:gs pos="100000">
                <a:schemeClr val="accent2">
                  <a:lumMod val="95000"/>
                  <a:lumOff val="5000"/>
                </a:schemeClr>
              </a:gs>
              <a:gs pos="100000">
                <a:schemeClr val="accent2">
                  <a:lumMod val="60000"/>
                </a:schemeClr>
              </a:gs>
            </a:gsLst>
            <a:path path="rect">
              <a:fillToRect l="100000" t="100000"/>
            </a:path>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4611834-AD77-F2FD-BA06-745B42C4DDA3}"/>
              </a:ext>
            </a:extLst>
          </p:cNvPr>
          <p:cNvSpPr/>
          <p:nvPr/>
        </p:nvSpPr>
        <p:spPr>
          <a:xfrm rot="18658334">
            <a:off x="1189168" y="1513877"/>
            <a:ext cx="3654392" cy="3446876"/>
          </a:xfrm>
          <a:prstGeom prst="roundRect">
            <a:avLst/>
          </a:prstGeom>
          <a:solidFill>
            <a:schemeClr val="accent6"/>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C98CA4-1F20-1408-2B7E-A91FF69B3333}"/>
              </a:ext>
            </a:extLst>
          </p:cNvPr>
          <p:cNvSpPr txBox="1"/>
          <p:nvPr/>
        </p:nvSpPr>
        <p:spPr>
          <a:xfrm>
            <a:off x="1612230" y="2590363"/>
            <a:ext cx="3664084" cy="923330"/>
          </a:xfrm>
          <a:prstGeom prst="rect">
            <a:avLst/>
          </a:prstGeom>
          <a:noFill/>
        </p:spPr>
        <p:txBody>
          <a:bodyPr wrap="square" rtlCol="0">
            <a:spAutoFit/>
          </a:bodyPr>
          <a:lstStyle/>
          <a:p>
            <a:r>
              <a:rPr lang="en-US" sz="5400" b="1" dirty="0">
                <a:solidFill>
                  <a:srgbClr val="254A8F"/>
                </a:solidFill>
              </a:rPr>
              <a:t>Agenda</a:t>
            </a:r>
            <a:endParaRPr lang="en-US" sz="1050" b="1" dirty="0">
              <a:solidFill>
                <a:srgbClr val="254A8F"/>
              </a:solidFill>
            </a:endParaRPr>
          </a:p>
        </p:txBody>
      </p:sp>
      <p:grpSp>
        <p:nvGrpSpPr>
          <p:cNvPr id="21" name="Group 20">
            <a:extLst>
              <a:ext uri="{FF2B5EF4-FFF2-40B4-BE49-F238E27FC236}">
                <a16:creationId xmlns:a16="http://schemas.microsoft.com/office/drawing/2014/main" id="{6647301A-7C07-CF44-B859-3B448F23E170}"/>
              </a:ext>
            </a:extLst>
          </p:cNvPr>
          <p:cNvGrpSpPr/>
          <p:nvPr/>
        </p:nvGrpSpPr>
        <p:grpSpPr>
          <a:xfrm>
            <a:off x="7533158" y="599913"/>
            <a:ext cx="677441" cy="509165"/>
            <a:chOff x="3536342" y="1204002"/>
            <a:chExt cx="670560" cy="542560"/>
          </a:xfrm>
        </p:grpSpPr>
        <p:sp>
          <p:nvSpPr>
            <p:cNvPr id="10" name="Rectangle: Rounded Corners 9">
              <a:extLst>
                <a:ext uri="{FF2B5EF4-FFF2-40B4-BE49-F238E27FC236}">
                  <a16:creationId xmlns:a16="http://schemas.microsoft.com/office/drawing/2014/main" id="{BA511461-B6D8-97C0-85ED-A7D435D1EFD8}"/>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42C0D8E-1CD1-4C08-6BB7-98788235E24A}"/>
                </a:ext>
              </a:extLst>
            </p:cNvPr>
            <p:cNvSpPr txBox="1"/>
            <p:nvPr/>
          </p:nvSpPr>
          <p:spPr>
            <a:xfrm>
              <a:off x="3536342" y="1223343"/>
              <a:ext cx="670560" cy="523219"/>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01</a:t>
              </a:r>
              <a:endParaRPr lang="en-US" sz="3200" dirty="0">
                <a:solidFill>
                  <a:schemeClr val="accent6"/>
                </a:solidFill>
                <a:latin typeface="Arial Rounded MT Bold" panose="020F0704030504030204" pitchFamily="34" charset="0"/>
              </a:endParaRPr>
            </a:p>
          </p:txBody>
        </p:sp>
      </p:grpSp>
      <p:grpSp>
        <p:nvGrpSpPr>
          <p:cNvPr id="22" name="Group 21">
            <a:extLst>
              <a:ext uri="{FF2B5EF4-FFF2-40B4-BE49-F238E27FC236}">
                <a16:creationId xmlns:a16="http://schemas.microsoft.com/office/drawing/2014/main" id="{EE77A96A-BFED-B09B-B729-1099B3364294}"/>
              </a:ext>
            </a:extLst>
          </p:cNvPr>
          <p:cNvGrpSpPr/>
          <p:nvPr/>
        </p:nvGrpSpPr>
        <p:grpSpPr>
          <a:xfrm>
            <a:off x="8137606" y="1283676"/>
            <a:ext cx="753418" cy="542561"/>
            <a:chOff x="4428636" y="1996741"/>
            <a:chExt cx="670560" cy="542561"/>
          </a:xfrm>
        </p:grpSpPr>
        <p:sp>
          <p:nvSpPr>
            <p:cNvPr id="13" name="Rectangle: Rounded Corners 12">
              <a:extLst>
                <a:ext uri="{FF2B5EF4-FFF2-40B4-BE49-F238E27FC236}">
                  <a16:creationId xmlns:a16="http://schemas.microsoft.com/office/drawing/2014/main" id="{D1420307-8E2F-B8ED-6941-89FAD64DC62C}"/>
                </a:ext>
              </a:extLst>
            </p:cNvPr>
            <p:cNvSpPr/>
            <p:nvPr/>
          </p:nvSpPr>
          <p:spPr>
            <a:xfrm rot="18505639" flipV="1">
              <a:off x="4478713" y="2012119"/>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0DC0E26-1B3C-6B83-8D9A-9EF850BCA77D}"/>
                </a:ext>
              </a:extLst>
            </p:cNvPr>
            <p:cNvSpPr txBox="1"/>
            <p:nvPr/>
          </p:nvSpPr>
          <p:spPr>
            <a:xfrm>
              <a:off x="4428636" y="2016082"/>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02</a:t>
              </a:r>
              <a:endParaRPr lang="en-US" sz="3200" dirty="0">
                <a:solidFill>
                  <a:schemeClr val="accent6"/>
                </a:solidFill>
                <a:latin typeface="Arial Rounded MT Bold" panose="020F0704030504030204" pitchFamily="34" charset="0"/>
              </a:endParaRPr>
            </a:p>
          </p:txBody>
        </p:sp>
      </p:grpSp>
      <p:grpSp>
        <p:nvGrpSpPr>
          <p:cNvPr id="23" name="Group 22">
            <a:extLst>
              <a:ext uri="{FF2B5EF4-FFF2-40B4-BE49-F238E27FC236}">
                <a16:creationId xmlns:a16="http://schemas.microsoft.com/office/drawing/2014/main" id="{99CF016C-5574-2B91-31B4-BAABB840BE1F}"/>
              </a:ext>
            </a:extLst>
          </p:cNvPr>
          <p:cNvGrpSpPr/>
          <p:nvPr/>
        </p:nvGrpSpPr>
        <p:grpSpPr>
          <a:xfrm>
            <a:off x="8763481" y="1998926"/>
            <a:ext cx="740518" cy="542561"/>
            <a:chOff x="4915776" y="2787492"/>
            <a:chExt cx="670560" cy="542561"/>
          </a:xfrm>
        </p:grpSpPr>
        <p:sp>
          <p:nvSpPr>
            <p:cNvPr id="32" name="Rectangle: Rounded Corners 31">
              <a:extLst>
                <a:ext uri="{FF2B5EF4-FFF2-40B4-BE49-F238E27FC236}">
                  <a16:creationId xmlns:a16="http://schemas.microsoft.com/office/drawing/2014/main" id="{A876311A-16B4-CEC0-6F4A-7B8786A896EA}"/>
                </a:ext>
              </a:extLst>
            </p:cNvPr>
            <p:cNvSpPr/>
            <p:nvPr/>
          </p:nvSpPr>
          <p:spPr>
            <a:xfrm rot="18505639" flipV="1">
              <a:off x="4965853" y="280287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F18E30EB-3284-60CE-E555-BF7A94D7738C}"/>
                </a:ext>
              </a:extLst>
            </p:cNvPr>
            <p:cNvSpPr txBox="1"/>
            <p:nvPr/>
          </p:nvSpPr>
          <p:spPr>
            <a:xfrm>
              <a:off x="4915776" y="280683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03</a:t>
              </a:r>
              <a:endParaRPr lang="en-US" sz="3200" dirty="0">
                <a:solidFill>
                  <a:schemeClr val="accent6"/>
                </a:solidFill>
                <a:latin typeface="Arial Rounded MT Bold" panose="020F0704030504030204" pitchFamily="34" charset="0"/>
              </a:endParaRPr>
            </a:p>
          </p:txBody>
        </p:sp>
      </p:grpSp>
      <p:grpSp>
        <p:nvGrpSpPr>
          <p:cNvPr id="24" name="Group 23">
            <a:extLst>
              <a:ext uri="{FF2B5EF4-FFF2-40B4-BE49-F238E27FC236}">
                <a16:creationId xmlns:a16="http://schemas.microsoft.com/office/drawing/2014/main" id="{ADB6A03B-8D8B-722D-B8B4-70C2D9FAC21C}"/>
              </a:ext>
            </a:extLst>
          </p:cNvPr>
          <p:cNvGrpSpPr/>
          <p:nvPr/>
        </p:nvGrpSpPr>
        <p:grpSpPr>
          <a:xfrm>
            <a:off x="5977525" y="2837642"/>
            <a:ext cx="670560" cy="542561"/>
            <a:chOff x="4459116" y="3642986"/>
            <a:chExt cx="670560" cy="542561"/>
          </a:xfrm>
        </p:grpSpPr>
        <p:sp>
          <p:nvSpPr>
            <p:cNvPr id="36" name="Rectangle: Rounded Corners 35">
              <a:extLst>
                <a:ext uri="{FF2B5EF4-FFF2-40B4-BE49-F238E27FC236}">
                  <a16:creationId xmlns:a16="http://schemas.microsoft.com/office/drawing/2014/main" id="{EF2454C4-FC4B-B773-AAE1-83D250E9737E}"/>
                </a:ext>
              </a:extLst>
            </p:cNvPr>
            <p:cNvSpPr/>
            <p:nvPr/>
          </p:nvSpPr>
          <p:spPr>
            <a:xfrm rot="18505639" flipV="1">
              <a:off x="4509193" y="3658364"/>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8B561B36-F1B1-8BD5-5F1B-C35DD6CE655B}"/>
                </a:ext>
              </a:extLst>
            </p:cNvPr>
            <p:cNvSpPr txBox="1"/>
            <p:nvPr/>
          </p:nvSpPr>
          <p:spPr>
            <a:xfrm>
              <a:off x="4459116" y="3662327"/>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04</a:t>
              </a:r>
              <a:endParaRPr lang="en-US" sz="3200" dirty="0">
                <a:solidFill>
                  <a:schemeClr val="accent6"/>
                </a:solidFill>
                <a:latin typeface="Arial Rounded MT Bold" panose="020F0704030504030204" pitchFamily="34" charset="0"/>
              </a:endParaRPr>
            </a:p>
          </p:txBody>
        </p:sp>
      </p:grpSp>
      <p:grpSp>
        <p:nvGrpSpPr>
          <p:cNvPr id="25" name="Group 24">
            <a:extLst>
              <a:ext uri="{FF2B5EF4-FFF2-40B4-BE49-F238E27FC236}">
                <a16:creationId xmlns:a16="http://schemas.microsoft.com/office/drawing/2014/main" id="{3766AC4A-158C-2474-4243-5CF425890211}"/>
              </a:ext>
            </a:extLst>
          </p:cNvPr>
          <p:cNvGrpSpPr/>
          <p:nvPr/>
        </p:nvGrpSpPr>
        <p:grpSpPr>
          <a:xfrm>
            <a:off x="5383305" y="3762471"/>
            <a:ext cx="670560" cy="542561"/>
            <a:chOff x="3697116" y="4525870"/>
            <a:chExt cx="670560" cy="542561"/>
          </a:xfrm>
        </p:grpSpPr>
        <p:sp>
          <p:nvSpPr>
            <p:cNvPr id="47" name="Rectangle: Rounded Corners 46">
              <a:extLst>
                <a:ext uri="{FF2B5EF4-FFF2-40B4-BE49-F238E27FC236}">
                  <a16:creationId xmlns:a16="http://schemas.microsoft.com/office/drawing/2014/main" id="{3AF8157D-1872-C567-45A4-E9F920020B13}"/>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03E3F86A-6D3F-7740-F9E1-18039A009C09}"/>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Tree>
    <p:extLst>
      <p:ext uri="{BB962C8B-B14F-4D97-AF65-F5344CB8AC3E}">
        <p14:creationId xmlns:p14="http://schemas.microsoft.com/office/powerpoint/2010/main" val="2216193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4149017-EFF2-D43F-DD1C-F78532A067FB}"/>
              </a:ext>
            </a:extLst>
          </p:cNvPr>
          <p:cNvSpPr txBox="1"/>
          <p:nvPr/>
        </p:nvSpPr>
        <p:spPr>
          <a:xfrm>
            <a:off x="437324" y="5421746"/>
            <a:ext cx="3775397" cy="496996"/>
          </a:xfrm>
          <a:prstGeom prst="rect">
            <a:avLst/>
          </a:prstGeom>
          <a:solidFill>
            <a:srgbClr val="3A6AC2"/>
          </a:solidFill>
          <a:ln>
            <a:noFill/>
          </a:ln>
        </p:spPr>
        <p:txBody>
          <a:bodyPr wrap="square" rtlCol="0">
            <a:spAutoFit/>
          </a:bodyPr>
          <a:lstStyle/>
          <a:p>
            <a:pPr algn="just">
              <a:lnSpc>
                <a:spcPct val="150000"/>
              </a:lnSpc>
              <a:spcBef>
                <a:spcPts val="600"/>
              </a:spcBef>
              <a:spcAft>
                <a:spcPts val="600"/>
              </a:spcAft>
            </a:pPr>
            <a:r>
              <a:rPr lang="en-US" sz="2000" b="1" dirty="0">
                <a:solidFill>
                  <a:schemeClr val="accent6"/>
                </a:solidFill>
              </a:rPr>
              <a:t>Conclusion &amp; Future Work</a:t>
            </a:r>
          </a:p>
        </p:txBody>
      </p:sp>
      <p:grpSp>
        <p:nvGrpSpPr>
          <p:cNvPr id="19" name="Group 18">
            <a:extLst>
              <a:ext uri="{FF2B5EF4-FFF2-40B4-BE49-F238E27FC236}">
                <a16:creationId xmlns:a16="http://schemas.microsoft.com/office/drawing/2014/main" id="{4421AA22-290C-4B02-4EE6-BBCB15A1181D}"/>
              </a:ext>
            </a:extLst>
          </p:cNvPr>
          <p:cNvGrpSpPr/>
          <p:nvPr/>
        </p:nvGrpSpPr>
        <p:grpSpPr>
          <a:xfrm>
            <a:off x="3895975" y="5413634"/>
            <a:ext cx="670560" cy="542561"/>
            <a:chOff x="3697116" y="4525870"/>
            <a:chExt cx="670560" cy="542561"/>
          </a:xfrm>
        </p:grpSpPr>
        <p:sp>
          <p:nvSpPr>
            <p:cNvPr id="20" name="Rectangle: Rounded Corners 19">
              <a:extLst>
                <a:ext uri="{FF2B5EF4-FFF2-40B4-BE49-F238E27FC236}">
                  <a16:creationId xmlns:a16="http://schemas.microsoft.com/office/drawing/2014/main" id="{722380A3-D696-C992-4C4D-1E3E147FFB8D}"/>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D1053B1-79B6-4A3E-771C-BD78FA106263}"/>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7</a:t>
              </a:r>
              <a:endParaRPr lang="en-US" sz="3200" dirty="0">
                <a:solidFill>
                  <a:schemeClr val="accent6"/>
                </a:solidFill>
                <a:latin typeface="Arial Rounded MT Bold" panose="020F0704030504030204" pitchFamily="34" charset="0"/>
              </a:endParaRPr>
            </a:p>
          </p:txBody>
        </p:sp>
      </p:grpSp>
      <p:sp>
        <p:nvSpPr>
          <p:cNvPr id="5" name="TextBox 4">
            <a:extLst>
              <a:ext uri="{FF2B5EF4-FFF2-40B4-BE49-F238E27FC236}">
                <a16:creationId xmlns:a16="http://schemas.microsoft.com/office/drawing/2014/main" id="{6BA73222-7BBD-65F1-5942-28F348AFA6B6}"/>
              </a:ext>
            </a:extLst>
          </p:cNvPr>
          <p:cNvSpPr txBox="1"/>
          <p:nvPr/>
        </p:nvSpPr>
        <p:spPr>
          <a:xfrm>
            <a:off x="1195352" y="4600930"/>
            <a:ext cx="3775397" cy="523220"/>
          </a:xfrm>
          <a:prstGeom prst="rect">
            <a:avLst/>
          </a:prstGeom>
          <a:solidFill>
            <a:srgbClr val="3A6AC2"/>
          </a:solidFill>
          <a:ln>
            <a:noFill/>
          </a:ln>
        </p:spPr>
        <p:txBody>
          <a:bodyPr wrap="square" rtlCol="0">
            <a:spAutoFit/>
          </a:bodyPr>
          <a:lstStyle/>
          <a:p>
            <a:pPr algn="ctr"/>
            <a:r>
              <a:rPr lang="en-US" sz="2800" b="1" dirty="0" err="1">
                <a:solidFill>
                  <a:schemeClr val="accent6"/>
                </a:solidFill>
              </a:rPr>
              <a:t>Implementaion</a:t>
            </a:r>
            <a:endParaRPr lang="en-US" sz="2800" b="1" dirty="0">
              <a:solidFill>
                <a:schemeClr val="accent6"/>
              </a:solidFill>
            </a:endParaRPr>
          </a:p>
        </p:txBody>
      </p:sp>
      <p:grpSp>
        <p:nvGrpSpPr>
          <p:cNvPr id="9" name="Group 8">
            <a:extLst>
              <a:ext uri="{FF2B5EF4-FFF2-40B4-BE49-F238E27FC236}">
                <a16:creationId xmlns:a16="http://schemas.microsoft.com/office/drawing/2014/main" id="{7BA18F89-12D1-BE82-987A-E00A44A0DEB6}"/>
              </a:ext>
            </a:extLst>
          </p:cNvPr>
          <p:cNvGrpSpPr/>
          <p:nvPr/>
        </p:nvGrpSpPr>
        <p:grpSpPr>
          <a:xfrm>
            <a:off x="4654003" y="4592818"/>
            <a:ext cx="670560" cy="542561"/>
            <a:chOff x="3697116" y="4525870"/>
            <a:chExt cx="670560" cy="542561"/>
          </a:xfrm>
        </p:grpSpPr>
        <p:sp>
          <p:nvSpPr>
            <p:cNvPr id="16" name="Rectangle: Rounded Corners 15">
              <a:extLst>
                <a:ext uri="{FF2B5EF4-FFF2-40B4-BE49-F238E27FC236}">
                  <a16:creationId xmlns:a16="http://schemas.microsoft.com/office/drawing/2014/main" id="{49EBA0C3-1AE4-4186-8055-6D932A66D318}"/>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763BBB1-9CBA-1B29-3CC4-C689AB2991F6}"/>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6</a:t>
              </a:r>
              <a:endParaRPr lang="en-US" sz="3200" dirty="0">
                <a:solidFill>
                  <a:schemeClr val="accent6"/>
                </a:solidFill>
                <a:latin typeface="Arial Rounded MT Bold" panose="020F0704030504030204" pitchFamily="34" charset="0"/>
              </a:endParaRPr>
            </a:p>
          </p:txBody>
        </p:sp>
      </p:grpSp>
      <p:sp>
        <p:nvSpPr>
          <p:cNvPr id="11" name="TextBox 10">
            <a:extLst>
              <a:ext uri="{FF2B5EF4-FFF2-40B4-BE49-F238E27FC236}">
                <a16:creationId xmlns:a16="http://schemas.microsoft.com/office/drawing/2014/main" id="{47D75D87-8248-9A5E-C093-FCA1E8D9CCBA}"/>
              </a:ext>
            </a:extLst>
          </p:cNvPr>
          <p:cNvSpPr txBox="1"/>
          <p:nvPr/>
        </p:nvSpPr>
        <p:spPr>
          <a:xfrm>
            <a:off x="3485376" y="610466"/>
            <a:ext cx="4320841"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Problem Definition</a:t>
            </a:r>
          </a:p>
        </p:txBody>
      </p:sp>
      <p:sp>
        <p:nvSpPr>
          <p:cNvPr id="14" name="TextBox 13">
            <a:extLst>
              <a:ext uri="{FF2B5EF4-FFF2-40B4-BE49-F238E27FC236}">
                <a16:creationId xmlns:a16="http://schemas.microsoft.com/office/drawing/2014/main" id="{218309AD-8C08-E5E4-9484-77B1F4B7A1B7}"/>
              </a:ext>
            </a:extLst>
          </p:cNvPr>
          <p:cNvSpPr txBox="1"/>
          <p:nvPr/>
        </p:nvSpPr>
        <p:spPr>
          <a:xfrm>
            <a:off x="4254667" y="1291788"/>
            <a:ext cx="4241904"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Project Objectives</a:t>
            </a:r>
          </a:p>
        </p:txBody>
      </p:sp>
      <p:sp>
        <p:nvSpPr>
          <p:cNvPr id="33" name="TextBox 32">
            <a:extLst>
              <a:ext uri="{FF2B5EF4-FFF2-40B4-BE49-F238E27FC236}">
                <a16:creationId xmlns:a16="http://schemas.microsoft.com/office/drawing/2014/main" id="{F51C9F81-03D2-B39F-7629-4132F9CD9853}"/>
              </a:ext>
            </a:extLst>
          </p:cNvPr>
          <p:cNvSpPr txBox="1"/>
          <p:nvPr/>
        </p:nvSpPr>
        <p:spPr>
          <a:xfrm>
            <a:off x="4970750" y="2007038"/>
            <a:ext cx="4169276"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Related Work</a:t>
            </a:r>
          </a:p>
        </p:txBody>
      </p:sp>
      <p:sp>
        <p:nvSpPr>
          <p:cNvPr id="37" name="TextBox 36">
            <a:extLst>
              <a:ext uri="{FF2B5EF4-FFF2-40B4-BE49-F238E27FC236}">
                <a16:creationId xmlns:a16="http://schemas.microsoft.com/office/drawing/2014/main" id="{393B9329-DD32-C81C-0787-278DE8D6CE42}"/>
              </a:ext>
            </a:extLst>
          </p:cNvPr>
          <p:cNvSpPr txBox="1"/>
          <p:nvPr/>
        </p:nvSpPr>
        <p:spPr>
          <a:xfrm>
            <a:off x="5498910" y="2845754"/>
            <a:ext cx="4251630"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Proposed system</a:t>
            </a:r>
          </a:p>
        </p:txBody>
      </p:sp>
      <p:sp>
        <p:nvSpPr>
          <p:cNvPr id="48" name="TextBox 47">
            <a:extLst>
              <a:ext uri="{FF2B5EF4-FFF2-40B4-BE49-F238E27FC236}">
                <a16:creationId xmlns:a16="http://schemas.microsoft.com/office/drawing/2014/main" id="{545AB7BD-9F3A-033E-559C-1F28AFF591F1}"/>
              </a:ext>
            </a:extLst>
          </p:cNvPr>
          <p:cNvSpPr txBox="1"/>
          <p:nvPr/>
        </p:nvSpPr>
        <p:spPr>
          <a:xfrm>
            <a:off x="1924654" y="3770583"/>
            <a:ext cx="3775397"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Diagrams</a:t>
            </a:r>
          </a:p>
        </p:txBody>
      </p:sp>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2" name="Rectangle 1">
            <a:extLst>
              <a:ext uri="{FF2B5EF4-FFF2-40B4-BE49-F238E27FC236}">
                <a16:creationId xmlns:a16="http://schemas.microsoft.com/office/drawing/2014/main" id="{525FD8F5-6BEE-F828-5F16-382B500B5782}"/>
              </a:ext>
            </a:extLst>
          </p:cNvPr>
          <p:cNvSpPr/>
          <p:nvPr/>
        </p:nvSpPr>
        <p:spPr>
          <a:xfrm>
            <a:off x="-11494" y="569750"/>
            <a:ext cx="3496870" cy="5319780"/>
          </a:xfrm>
          <a:prstGeom prst="rect">
            <a:avLst/>
          </a:prstGeom>
          <a:gradFill flip="none" rotWithShape="1">
            <a:gsLst>
              <a:gs pos="0">
                <a:schemeClr val="accent6"/>
              </a:gs>
              <a:gs pos="100000">
                <a:schemeClr val="accent2">
                  <a:lumMod val="95000"/>
                  <a:lumOff val="5000"/>
                </a:schemeClr>
              </a:gs>
              <a:gs pos="100000">
                <a:schemeClr val="accent2">
                  <a:lumMod val="60000"/>
                </a:schemeClr>
              </a:gs>
            </a:gsLst>
            <a:path path="rect">
              <a:fillToRect l="100000" t="100000"/>
            </a:path>
            <a:tileRect r="-100000" b="-100000"/>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74E2F2E1-AF05-6C43-4642-73A25892FA08}"/>
              </a:ext>
            </a:extLst>
          </p:cNvPr>
          <p:cNvSpPr/>
          <p:nvPr/>
        </p:nvSpPr>
        <p:spPr>
          <a:xfrm rot="18697638">
            <a:off x="749857" y="1073816"/>
            <a:ext cx="4593974" cy="4333102"/>
          </a:xfrm>
          <a:prstGeom prst="roundRect">
            <a:avLst/>
          </a:prstGeom>
          <a:gradFill>
            <a:gsLst>
              <a:gs pos="0">
                <a:schemeClr val="accent6">
                  <a:lumMod val="100000"/>
                </a:schemeClr>
              </a:gs>
              <a:gs pos="100000">
                <a:schemeClr val="accent2">
                  <a:lumMod val="95000"/>
                  <a:lumOff val="5000"/>
                </a:schemeClr>
              </a:gs>
              <a:gs pos="100000">
                <a:schemeClr val="accent2">
                  <a:lumMod val="60000"/>
                </a:schemeClr>
              </a:gs>
            </a:gsLst>
            <a:path path="rect">
              <a:fillToRect l="100000" t="100000"/>
            </a:path>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4611834-AD77-F2FD-BA06-745B42C4DDA3}"/>
              </a:ext>
            </a:extLst>
          </p:cNvPr>
          <p:cNvSpPr/>
          <p:nvPr/>
        </p:nvSpPr>
        <p:spPr>
          <a:xfrm rot="18658334">
            <a:off x="1189168" y="1513877"/>
            <a:ext cx="3654392" cy="3446876"/>
          </a:xfrm>
          <a:prstGeom prst="roundRect">
            <a:avLst/>
          </a:prstGeom>
          <a:solidFill>
            <a:schemeClr val="accent6"/>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C98CA4-1F20-1408-2B7E-A91FF69B3333}"/>
              </a:ext>
            </a:extLst>
          </p:cNvPr>
          <p:cNvSpPr txBox="1"/>
          <p:nvPr/>
        </p:nvSpPr>
        <p:spPr>
          <a:xfrm>
            <a:off x="1612230" y="2590363"/>
            <a:ext cx="3664084" cy="923330"/>
          </a:xfrm>
          <a:prstGeom prst="rect">
            <a:avLst/>
          </a:prstGeom>
          <a:noFill/>
        </p:spPr>
        <p:txBody>
          <a:bodyPr wrap="square" rtlCol="0">
            <a:spAutoFit/>
          </a:bodyPr>
          <a:lstStyle/>
          <a:p>
            <a:r>
              <a:rPr lang="en-US" sz="5400" b="1" dirty="0">
                <a:solidFill>
                  <a:srgbClr val="254A8F"/>
                </a:solidFill>
              </a:rPr>
              <a:t>Agenda</a:t>
            </a:r>
            <a:endParaRPr lang="en-US" sz="1050" b="1" dirty="0">
              <a:solidFill>
                <a:srgbClr val="254A8F"/>
              </a:solidFill>
            </a:endParaRPr>
          </a:p>
        </p:txBody>
      </p:sp>
      <p:grpSp>
        <p:nvGrpSpPr>
          <p:cNvPr id="21" name="Group 20">
            <a:extLst>
              <a:ext uri="{FF2B5EF4-FFF2-40B4-BE49-F238E27FC236}">
                <a16:creationId xmlns:a16="http://schemas.microsoft.com/office/drawing/2014/main" id="{6647301A-7C07-CF44-B859-3B448F23E170}"/>
              </a:ext>
            </a:extLst>
          </p:cNvPr>
          <p:cNvGrpSpPr/>
          <p:nvPr/>
        </p:nvGrpSpPr>
        <p:grpSpPr>
          <a:xfrm>
            <a:off x="7533158" y="599913"/>
            <a:ext cx="677441" cy="509165"/>
            <a:chOff x="3536342" y="1204002"/>
            <a:chExt cx="670560" cy="542560"/>
          </a:xfrm>
        </p:grpSpPr>
        <p:sp>
          <p:nvSpPr>
            <p:cNvPr id="10" name="Rectangle: Rounded Corners 9">
              <a:extLst>
                <a:ext uri="{FF2B5EF4-FFF2-40B4-BE49-F238E27FC236}">
                  <a16:creationId xmlns:a16="http://schemas.microsoft.com/office/drawing/2014/main" id="{BA511461-B6D8-97C0-85ED-A7D435D1EFD8}"/>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42C0D8E-1CD1-4C08-6BB7-98788235E24A}"/>
                </a:ext>
              </a:extLst>
            </p:cNvPr>
            <p:cNvSpPr txBox="1"/>
            <p:nvPr/>
          </p:nvSpPr>
          <p:spPr>
            <a:xfrm>
              <a:off x="3536342" y="1223343"/>
              <a:ext cx="670560" cy="523219"/>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01</a:t>
              </a:r>
              <a:endParaRPr lang="en-US" sz="3200" dirty="0">
                <a:solidFill>
                  <a:schemeClr val="accent6"/>
                </a:solidFill>
                <a:latin typeface="Arial Rounded MT Bold" panose="020F0704030504030204" pitchFamily="34" charset="0"/>
              </a:endParaRPr>
            </a:p>
          </p:txBody>
        </p:sp>
      </p:grpSp>
      <p:grpSp>
        <p:nvGrpSpPr>
          <p:cNvPr id="22" name="Group 21">
            <a:extLst>
              <a:ext uri="{FF2B5EF4-FFF2-40B4-BE49-F238E27FC236}">
                <a16:creationId xmlns:a16="http://schemas.microsoft.com/office/drawing/2014/main" id="{EE77A96A-BFED-B09B-B729-1099B3364294}"/>
              </a:ext>
            </a:extLst>
          </p:cNvPr>
          <p:cNvGrpSpPr/>
          <p:nvPr/>
        </p:nvGrpSpPr>
        <p:grpSpPr>
          <a:xfrm>
            <a:off x="8137606" y="1283676"/>
            <a:ext cx="753418" cy="542561"/>
            <a:chOff x="4428636" y="1996741"/>
            <a:chExt cx="670560" cy="542561"/>
          </a:xfrm>
        </p:grpSpPr>
        <p:sp>
          <p:nvSpPr>
            <p:cNvPr id="13" name="Rectangle: Rounded Corners 12">
              <a:extLst>
                <a:ext uri="{FF2B5EF4-FFF2-40B4-BE49-F238E27FC236}">
                  <a16:creationId xmlns:a16="http://schemas.microsoft.com/office/drawing/2014/main" id="{D1420307-8E2F-B8ED-6941-89FAD64DC62C}"/>
                </a:ext>
              </a:extLst>
            </p:cNvPr>
            <p:cNvSpPr/>
            <p:nvPr/>
          </p:nvSpPr>
          <p:spPr>
            <a:xfrm rot="18505639" flipV="1">
              <a:off x="4478713" y="2012119"/>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0DC0E26-1B3C-6B83-8D9A-9EF850BCA77D}"/>
                </a:ext>
              </a:extLst>
            </p:cNvPr>
            <p:cNvSpPr txBox="1"/>
            <p:nvPr/>
          </p:nvSpPr>
          <p:spPr>
            <a:xfrm>
              <a:off x="4428636" y="2016082"/>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02</a:t>
              </a:r>
              <a:endParaRPr lang="en-US" sz="3200" dirty="0">
                <a:solidFill>
                  <a:schemeClr val="accent6"/>
                </a:solidFill>
                <a:latin typeface="Arial Rounded MT Bold" panose="020F0704030504030204" pitchFamily="34" charset="0"/>
              </a:endParaRPr>
            </a:p>
          </p:txBody>
        </p:sp>
      </p:grpSp>
      <p:grpSp>
        <p:nvGrpSpPr>
          <p:cNvPr id="23" name="Group 22">
            <a:extLst>
              <a:ext uri="{FF2B5EF4-FFF2-40B4-BE49-F238E27FC236}">
                <a16:creationId xmlns:a16="http://schemas.microsoft.com/office/drawing/2014/main" id="{99CF016C-5574-2B91-31B4-BAABB840BE1F}"/>
              </a:ext>
            </a:extLst>
          </p:cNvPr>
          <p:cNvGrpSpPr/>
          <p:nvPr/>
        </p:nvGrpSpPr>
        <p:grpSpPr>
          <a:xfrm>
            <a:off x="8763481" y="1998926"/>
            <a:ext cx="740518" cy="542561"/>
            <a:chOff x="4915776" y="2787492"/>
            <a:chExt cx="670560" cy="542561"/>
          </a:xfrm>
        </p:grpSpPr>
        <p:sp>
          <p:nvSpPr>
            <p:cNvPr id="32" name="Rectangle: Rounded Corners 31">
              <a:extLst>
                <a:ext uri="{FF2B5EF4-FFF2-40B4-BE49-F238E27FC236}">
                  <a16:creationId xmlns:a16="http://schemas.microsoft.com/office/drawing/2014/main" id="{A876311A-16B4-CEC0-6F4A-7B8786A896EA}"/>
                </a:ext>
              </a:extLst>
            </p:cNvPr>
            <p:cNvSpPr/>
            <p:nvPr/>
          </p:nvSpPr>
          <p:spPr>
            <a:xfrm rot="18505639" flipV="1">
              <a:off x="4965853" y="280287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F18E30EB-3284-60CE-E555-BF7A94D7738C}"/>
                </a:ext>
              </a:extLst>
            </p:cNvPr>
            <p:cNvSpPr txBox="1"/>
            <p:nvPr/>
          </p:nvSpPr>
          <p:spPr>
            <a:xfrm>
              <a:off x="4915776" y="280683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03</a:t>
              </a:r>
              <a:endParaRPr lang="en-US" sz="3200" dirty="0">
                <a:solidFill>
                  <a:schemeClr val="accent6"/>
                </a:solidFill>
                <a:latin typeface="Arial Rounded MT Bold" panose="020F0704030504030204" pitchFamily="34" charset="0"/>
              </a:endParaRPr>
            </a:p>
          </p:txBody>
        </p:sp>
      </p:grpSp>
      <p:grpSp>
        <p:nvGrpSpPr>
          <p:cNvPr id="24" name="Group 23">
            <a:extLst>
              <a:ext uri="{FF2B5EF4-FFF2-40B4-BE49-F238E27FC236}">
                <a16:creationId xmlns:a16="http://schemas.microsoft.com/office/drawing/2014/main" id="{ADB6A03B-8D8B-722D-B8B4-70C2D9FAC21C}"/>
              </a:ext>
            </a:extLst>
          </p:cNvPr>
          <p:cNvGrpSpPr/>
          <p:nvPr/>
        </p:nvGrpSpPr>
        <p:grpSpPr>
          <a:xfrm>
            <a:off x="9433793" y="2837642"/>
            <a:ext cx="670560" cy="542561"/>
            <a:chOff x="4459116" y="3642986"/>
            <a:chExt cx="670560" cy="542561"/>
          </a:xfrm>
        </p:grpSpPr>
        <p:sp>
          <p:nvSpPr>
            <p:cNvPr id="36" name="Rectangle: Rounded Corners 35">
              <a:extLst>
                <a:ext uri="{FF2B5EF4-FFF2-40B4-BE49-F238E27FC236}">
                  <a16:creationId xmlns:a16="http://schemas.microsoft.com/office/drawing/2014/main" id="{EF2454C4-FC4B-B773-AAE1-83D250E9737E}"/>
                </a:ext>
              </a:extLst>
            </p:cNvPr>
            <p:cNvSpPr/>
            <p:nvPr/>
          </p:nvSpPr>
          <p:spPr>
            <a:xfrm rot="18505639" flipV="1">
              <a:off x="4509193" y="3658364"/>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8B561B36-F1B1-8BD5-5F1B-C35DD6CE655B}"/>
                </a:ext>
              </a:extLst>
            </p:cNvPr>
            <p:cNvSpPr txBox="1"/>
            <p:nvPr/>
          </p:nvSpPr>
          <p:spPr>
            <a:xfrm>
              <a:off x="4459116" y="3662327"/>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04</a:t>
              </a:r>
              <a:endParaRPr lang="en-US" sz="3200" dirty="0">
                <a:solidFill>
                  <a:schemeClr val="accent6"/>
                </a:solidFill>
                <a:latin typeface="Arial Rounded MT Bold" panose="020F0704030504030204" pitchFamily="34" charset="0"/>
              </a:endParaRPr>
            </a:p>
          </p:txBody>
        </p:sp>
      </p:grpSp>
      <p:grpSp>
        <p:nvGrpSpPr>
          <p:cNvPr id="25" name="Group 24">
            <a:extLst>
              <a:ext uri="{FF2B5EF4-FFF2-40B4-BE49-F238E27FC236}">
                <a16:creationId xmlns:a16="http://schemas.microsoft.com/office/drawing/2014/main" id="{3766AC4A-158C-2474-4243-5CF425890211}"/>
              </a:ext>
            </a:extLst>
          </p:cNvPr>
          <p:cNvGrpSpPr/>
          <p:nvPr/>
        </p:nvGrpSpPr>
        <p:grpSpPr>
          <a:xfrm>
            <a:off x="5383305" y="3762471"/>
            <a:ext cx="670560" cy="542561"/>
            <a:chOff x="3697116" y="4525870"/>
            <a:chExt cx="670560" cy="542561"/>
          </a:xfrm>
        </p:grpSpPr>
        <p:sp>
          <p:nvSpPr>
            <p:cNvPr id="47" name="Rectangle: Rounded Corners 46">
              <a:extLst>
                <a:ext uri="{FF2B5EF4-FFF2-40B4-BE49-F238E27FC236}">
                  <a16:creationId xmlns:a16="http://schemas.microsoft.com/office/drawing/2014/main" id="{3AF8157D-1872-C567-45A4-E9F920020B13}"/>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03E3F86A-6D3F-7740-F9E1-18039A009C09}"/>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Tree>
    <p:extLst>
      <p:ext uri="{BB962C8B-B14F-4D97-AF65-F5344CB8AC3E}">
        <p14:creationId xmlns:p14="http://schemas.microsoft.com/office/powerpoint/2010/main" val="350922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4149017-EFF2-D43F-DD1C-F78532A067FB}"/>
              </a:ext>
            </a:extLst>
          </p:cNvPr>
          <p:cNvSpPr txBox="1"/>
          <p:nvPr/>
        </p:nvSpPr>
        <p:spPr>
          <a:xfrm>
            <a:off x="437324" y="5421746"/>
            <a:ext cx="3775397" cy="496996"/>
          </a:xfrm>
          <a:prstGeom prst="rect">
            <a:avLst/>
          </a:prstGeom>
          <a:solidFill>
            <a:srgbClr val="3A6AC2"/>
          </a:solidFill>
          <a:ln>
            <a:noFill/>
          </a:ln>
        </p:spPr>
        <p:txBody>
          <a:bodyPr wrap="square" rtlCol="0">
            <a:spAutoFit/>
          </a:bodyPr>
          <a:lstStyle/>
          <a:p>
            <a:pPr algn="just">
              <a:lnSpc>
                <a:spcPct val="150000"/>
              </a:lnSpc>
              <a:spcBef>
                <a:spcPts val="600"/>
              </a:spcBef>
              <a:spcAft>
                <a:spcPts val="600"/>
              </a:spcAft>
            </a:pPr>
            <a:r>
              <a:rPr lang="en-US" sz="2000" b="1" dirty="0">
                <a:solidFill>
                  <a:schemeClr val="accent6"/>
                </a:solidFill>
              </a:rPr>
              <a:t>Conclusion &amp; Future Work</a:t>
            </a:r>
          </a:p>
        </p:txBody>
      </p:sp>
      <p:grpSp>
        <p:nvGrpSpPr>
          <p:cNvPr id="19" name="Group 18">
            <a:extLst>
              <a:ext uri="{FF2B5EF4-FFF2-40B4-BE49-F238E27FC236}">
                <a16:creationId xmlns:a16="http://schemas.microsoft.com/office/drawing/2014/main" id="{4421AA22-290C-4B02-4EE6-BBCB15A1181D}"/>
              </a:ext>
            </a:extLst>
          </p:cNvPr>
          <p:cNvGrpSpPr/>
          <p:nvPr/>
        </p:nvGrpSpPr>
        <p:grpSpPr>
          <a:xfrm>
            <a:off x="3895975" y="5413634"/>
            <a:ext cx="670560" cy="542561"/>
            <a:chOff x="3697116" y="4525870"/>
            <a:chExt cx="670560" cy="542561"/>
          </a:xfrm>
        </p:grpSpPr>
        <p:sp>
          <p:nvSpPr>
            <p:cNvPr id="20" name="Rectangle: Rounded Corners 19">
              <a:extLst>
                <a:ext uri="{FF2B5EF4-FFF2-40B4-BE49-F238E27FC236}">
                  <a16:creationId xmlns:a16="http://schemas.microsoft.com/office/drawing/2014/main" id="{722380A3-D696-C992-4C4D-1E3E147FFB8D}"/>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D1053B1-79B6-4A3E-771C-BD78FA106263}"/>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7</a:t>
              </a:r>
              <a:endParaRPr lang="en-US" sz="3200" dirty="0">
                <a:solidFill>
                  <a:schemeClr val="accent6"/>
                </a:solidFill>
                <a:latin typeface="Arial Rounded MT Bold" panose="020F0704030504030204" pitchFamily="34" charset="0"/>
              </a:endParaRPr>
            </a:p>
          </p:txBody>
        </p:sp>
      </p:grpSp>
      <p:sp>
        <p:nvSpPr>
          <p:cNvPr id="5" name="TextBox 4">
            <a:extLst>
              <a:ext uri="{FF2B5EF4-FFF2-40B4-BE49-F238E27FC236}">
                <a16:creationId xmlns:a16="http://schemas.microsoft.com/office/drawing/2014/main" id="{6BA73222-7BBD-65F1-5942-28F348AFA6B6}"/>
              </a:ext>
            </a:extLst>
          </p:cNvPr>
          <p:cNvSpPr txBox="1"/>
          <p:nvPr/>
        </p:nvSpPr>
        <p:spPr>
          <a:xfrm>
            <a:off x="1195352" y="4600930"/>
            <a:ext cx="3775397" cy="523220"/>
          </a:xfrm>
          <a:prstGeom prst="rect">
            <a:avLst/>
          </a:prstGeom>
          <a:solidFill>
            <a:srgbClr val="3A6AC2"/>
          </a:solidFill>
          <a:ln>
            <a:noFill/>
          </a:ln>
        </p:spPr>
        <p:txBody>
          <a:bodyPr wrap="square" rtlCol="0">
            <a:spAutoFit/>
          </a:bodyPr>
          <a:lstStyle/>
          <a:p>
            <a:pPr algn="ctr"/>
            <a:r>
              <a:rPr lang="en-US" sz="2800" b="1" dirty="0" err="1">
                <a:solidFill>
                  <a:schemeClr val="accent6"/>
                </a:solidFill>
              </a:rPr>
              <a:t>Implementaion</a:t>
            </a:r>
            <a:endParaRPr lang="en-US" sz="2800" b="1" dirty="0">
              <a:solidFill>
                <a:schemeClr val="accent6"/>
              </a:solidFill>
            </a:endParaRPr>
          </a:p>
        </p:txBody>
      </p:sp>
      <p:grpSp>
        <p:nvGrpSpPr>
          <p:cNvPr id="9" name="Group 8">
            <a:extLst>
              <a:ext uri="{FF2B5EF4-FFF2-40B4-BE49-F238E27FC236}">
                <a16:creationId xmlns:a16="http://schemas.microsoft.com/office/drawing/2014/main" id="{7BA18F89-12D1-BE82-987A-E00A44A0DEB6}"/>
              </a:ext>
            </a:extLst>
          </p:cNvPr>
          <p:cNvGrpSpPr/>
          <p:nvPr/>
        </p:nvGrpSpPr>
        <p:grpSpPr>
          <a:xfrm>
            <a:off x="4654003" y="4592818"/>
            <a:ext cx="670560" cy="542561"/>
            <a:chOff x="3697116" y="4525870"/>
            <a:chExt cx="670560" cy="542561"/>
          </a:xfrm>
        </p:grpSpPr>
        <p:sp>
          <p:nvSpPr>
            <p:cNvPr id="16" name="Rectangle: Rounded Corners 15">
              <a:extLst>
                <a:ext uri="{FF2B5EF4-FFF2-40B4-BE49-F238E27FC236}">
                  <a16:creationId xmlns:a16="http://schemas.microsoft.com/office/drawing/2014/main" id="{49EBA0C3-1AE4-4186-8055-6D932A66D318}"/>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763BBB1-9CBA-1B29-3CC4-C689AB2991F6}"/>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6</a:t>
              </a:r>
              <a:endParaRPr lang="en-US" sz="3200" dirty="0">
                <a:solidFill>
                  <a:schemeClr val="accent6"/>
                </a:solidFill>
                <a:latin typeface="Arial Rounded MT Bold" panose="020F0704030504030204" pitchFamily="34" charset="0"/>
              </a:endParaRPr>
            </a:p>
          </p:txBody>
        </p:sp>
      </p:grpSp>
      <p:sp>
        <p:nvSpPr>
          <p:cNvPr id="11" name="TextBox 10">
            <a:extLst>
              <a:ext uri="{FF2B5EF4-FFF2-40B4-BE49-F238E27FC236}">
                <a16:creationId xmlns:a16="http://schemas.microsoft.com/office/drawing/2014/main" id="{47D75D87-8248-9A5E-C093-FCA1E8D9CCBA}"/>
              </a:ext>
            </a:extLst>
          </p:cNvPr>
          <p:cNvSpPr txBox="1"/>
          <p:nvPr/>
        </p:nvSpPr>
        <p:spPr>
          <a:xfrm>
            <a:off x="3485376" y="610466"/>
            <a:ext cx="4320841"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Problem Definition</a:t>
            </a:r>
          </a:p>
        </p:txBody>
      </p:sp>
      <p:sp>
        <p:nvSpPr>
          <p:cNvPr id="14" name="TextBox 13">
            <a:extLst>
              <a:ext uri="{FF2B5EF4-FFF2-40B4-BE49-F238E27FC236}">
                <a16:creationId xmlns:a16="http://schemas.microsoft.com/office/drawing/2014/main" id="{218309AD-8C08-E5E4-9484-77B1F4B7A1B7}"/>
              </a:ext>
            </a:extLst>
          </p:cNvPr>
          <p:cNvSpPr txBox="1"/>
          <p:nvPr/>
        </p:nvSpPr>
        <p:spPr>
          <a:xfrm>
            <a:off x="4254667" y="1291788"/>
            <a:ext cx="4241904"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Project Objectives</a:t>
            </a:r>
          </a:p>
        </p:txBody>
      </p:sp>
      <p:sp>
        <p:nvSpPr>
          <p:cNvPr id="33" name="TextBox 32">
            <a:extLst>
              <a:ext uri="{FF2B5EF4-FFF2-40B4-BE49-F238E27FC236}">
                <a16:creationId xmlns:a16="http://schemas.microsoft.com/office/drawing/2014/main" id="{F51C9F81-03D2-B39F-7629-4132F9CD9853}"/>
              </a:ext>
            </a:extLst>
          </p:cNvPr>
          <p:cNvSpPr txBox="1"/>
          <p:nvPr/>
        </p:nvSpPr>
        <p:spPr>
          <a:xfrm>
            <a:off x="4970750" y="2007038"/>
            <a:ext cx="4169276"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Related Work</a:t>
            </a:r>
          </a:p>
        </p:txBody>
      </p:sp>
      <p:sp>
        <p:nvSpPr>
          <p:cNvPr id="37" name="TextBox 36">
            <a:extLst>
              <a:ext uri="{FF2B5EF4-FFF2-40B4-BE49-F238E27FC236}">
                <a16:creationId xmlns:a16="http://schemas.microsoft.com/office/drawing/2014/main" id="{393B9329-DD32-C81C-0787-278DE8D6CE42}"/>
              </a:ext>
            </a:extLst>
          </p:cNvPr>
          <p:cNvSpPr txBox="1"/>
          <p:nvPr/>
        </p:nvSpPr>
        <p:spPr>
          <a:xfrm>
            <a:off x="5498910" y="2845754"/>
            <a:ext cx="4251630"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Proposed system</a:t>
            </a:r>
          </a:p>
        </p:txBody>
      </p:sp>
      <p:sp>
        <p:nvSpPr>
          <p:cNvPr id="48" name="TextBox 47">
            <a:extLst>
              <a:ext uri="{FF2B5EF4-FFF2-40B4-BE49-F238E27FC236}">
                <a16:creationId xmlns:a16="http://schemas.microsoft.com/office/drawing/2014/main" id="{545AB7BD-9F3A-033E-559C-1F28AFF591F1}"/>
              </a:ext>
            </a:extLst>
          </p:cNvPr>
          <p:cNvSpPr txBox="1"/>
          <p:nvPr/>
        </p:nvSpPr>
        <p:spPr>
          <a:xfrm>
            <a:off x="4823670" y="3770583"/>
            <a:ext cx="4366205"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Diagrams</a:t>
            </a:r>
          </a:p>
        </p:txBody>
      </p:sp>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2" name="Rectangle 1">
            <a:extLst>
              <a:ext uri="{FF2B5EF4-FFF2-40B4-BE49-F238E27FC236}">
                <a16:creationId xmlns:a16="http://schemas.microsoft.com/office/drawing/2014/main" id="{525FD8F5-6BEE-F828-5F16-382B500B5782}"/>
              </a:ext>
            </a:extLst>
          </p:cNvPr>
          <p:cNvSpPr/>
          <p:nvPr/>
        </p:nvSpPr>
        <p:spPr>
          <a:xfrm>
            <a:off x="-11494" y="569750"/>
            <a:ext cx="3496870" cy="5319780"/>
          </a:xfrm>
          <a:prstGeom prst="rect">
            <a:avLst/>
          </a:prstGeom>
          <a:gradFill flip="none" rotWithShape="1">
            <a:gsLst>
              <a:gs pos="0">
                <a:schemeClr val="accent6"/>
              </a:gs>
              <a:gs pos="100000">
                <a:schemeClr val="accent2">
                  <a:lumMod val="95000"/>
                  <a:lumOff val="5000"/>
                </a:schemeClr>
              </a:gs>
              <a:gs pos="100000">
                <a:schemeClr val="accent2">
                  <a:lumMod val="60000"/>
                </a:schemeClr>
              </a:gs>
            </a:gsLst>
            <a:path path="rect">
              <a:fillToRect l="100000" t="100000"/>
            </a:path>
            <a:tileRect r="-100000" b="-100000"/>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74E2F2E1-AF05-6C43-4642-73A25892FA08}"/>
              </a:ext>
            </a:extLst>
          </p:cNvPr>
          <p:cNvSpPr/>
          <p:nvPr/>
        </p:nvSpPr>
        <p:spPr>
          <a:xfrm rot="18697638">
            <a:off x="749857" y="1073816"/>
            <a:ext cx="4593974" cy="4333102"/>
          </a:xfrm>
          <a:prstGeom prst="roundRect">
            <a:avLst/>
          </a:prstGeom>
          <a:gradFill>
            <a:gsLst>
              <a:gs pos="0">
                <a:schemeClr val="accent6">
                  <a:lumMod val="100000"/>
                </a:schemeClr>
              </a:gs>
              <a:gs pos="100000">
                <a:schemeClr val="accent2">
                  <a:lumMod val="95000"/>
                  <a:lumOff val="5000"/>
                </a:schemeClr>
              </a:gs>
              <a:gs pos="100000">
                <a:schemeClr val="accent2">
                  <a:lumMod val="60000"/>
                </a:schemeClr>
              </a:gs>
            </a:gsLst>
            <a:path path="rect">
              <a:fillToRect l="100000" t="100000"/>
            </a:path>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4611834-AD77-F2FD-BA06-745B42C4DDA3}"/>
              </a:ext>
            </a:extLst>
          </p:cNvPr>
          <p:cNvSpPr/>
          <p:nvPr/>
        </p:nvSpPr>
        <p:spPr>
          <a:xfrm rot="18658334">
            <a:off x="1189168" y="1513877"/>
            <a:ext cx="3654392" cy="3446876"/>
          </a:xfrm>
          <a:prstGeom prst="roundRect">
            <a:avLst/>
          </a:prstGeom>
          <a:solidFill>
            <a:schemeClr val="accent6"/>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C98CA4-1F20-1408-2B7E-A91FF69B3333}"/>
              </a:ext>
            </a:extLst>
          </p:cNvPr>
          <p:cNvSpPr txBox="1"/>
          <p:nvPr/>
        </p:nvSpPr>
        <p:spPr>
          <a:xfrm>
            <a:off x="1612230" y="2590363"/>
            <a:ext cx="3664084" cy="923330"/>
          </a:xfrm>
          <a:prstGeom prst="rect">
            <a:avLst/>
          </a:prstGeom>
          <a:noFill/>
        </p:spPr>
        <p:txBody>
          <a:bodyPr wrap="square" rtlCol="0">
            <a:spAutoFit/>
          </a:bodyPr>
          <a:lstStyle/>
          <a:p>
            <a:r>
              <a:rPr lang="en-US" sz="5400" b="1" dirty="0">
                <a:solidFill>
                  <a:srgbClr val="254A8F"/>
                </a:solidFill>
              </a:rPr>
              <a:t>Agenda</a:t>
            </a:r>
            <a:endParaRPr lang="en-US" sz="1050" b="1" dirty="0">
              <a:solidFill>
                <a:srgbClr val="254A8F"/>
              </a:solidFill>
            </a:endParaRPr>
          </a:p>
        </p:txBody>
      </p:sp>
      <p:grpSp>
        <p:nvGrpSpPr>
          <p:cNvPr id="21" name="Group 20">
            <a:extLst>
              <a:ext uri="{FF2B5EF4-FFF2-40B4-BE49-F238E27FC236}">
                <a16:creationId xmlns:a16="http://schemas.microsoft.com/office/drawing/2014/main" id="{6647301A-7C07-CF44-B859-3B448F23E170}"/>
              </a:ext>
            </a:extLst>
          </p:cNvPr>
          <p:cNvGrpSpPr/>
          <p:nvPr/>
        </p:nvGrpSpPr>
        <p:grpSpPr>
          <a:xfrm>
            <a:off x="7533158" y="599913"/>
            <a:ext cx="677441" cy="509165"/>
            <a:chOff x="3536342" y="1204002"/>
            <a:chExt cx="670560" cy="542560"/>
          </a:xfrm>
        </p:grpSpPr>
        <p:sp>
          <p:nvSpPr>
            <p:cNvPr id="10" name="Rectangle: Rounded Corners 9">
              <a:extLst>
                <a:ext uri="{FF2B5EF4-FFF2-40B4-BE49-F238E27FC236}">
                  <a16:creationId xmlns:a16="http://schemas.microsoft.com/office/drawing/2014/main" id="{BA511461-B6D8-97C0-85ED-A7D435D1EFD8}"/>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42C0D8E-1CD1-4C08-6BB7-98788235E24A}"/>
                </a:ext>
              </a:extLst>
            </p:cNvPr>
            <p:cNvSpPr txBox="1"/>
            <p:nvPr/>
          </p:nvSpPr>
          <p:spPr>
            <a:xfrm>
              <a:off x="3536342" y="1223343"/>
              <a:ext cx="670560" cy="523219"/>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01</a:t>
              </a:r>
              <a:endParaRPr lang="en-US" sz="3200" dirty="0">
                <a:solidFill>
                  <a:schemeClr val="accent6"/>
                </a:solidFill>
                <a:latin typeface="Arial Rounded MT Bold" panose="020F0704030504030204" pitchFamily="34" charset="0"/>
              </a:endParaRPr>
            </a:p>
          </p:txBody>
        </p:sp>
      </p:grpSp>
      <p:grpSp>
        <p:nvGrpSpPr>
          <p:cNvPr id="22" name="Group 21">
            <a:extLst>
              <a:ext uri="{FF2B5EF4-FFF2-40B4-BE49-F238E27FC236}">
                <a16:creationId xmlns:a16="http://schemas.microsoft.com/office/drawing/2014/main" id="{EE77A96A-BFED-B09B-B729-1099B3364294}"/>
              </a:ext>
            </a:extLst>
          </p:cNvPr>
          <p:cNvGrpSpPr/>
          <p:nvPr/>
        </p:nvGrpSpPr>
        <p:grpSpPr>
          <a:xfrm>
            <a:off x="8137606" y="1283676"/>
            <a:ext cx="753418" cy="542561"/>
            <a:chOff x="4428636" y="1996741"/>
            <a:chExt cx="670560" cy="542561"/>
          </a:xfrm>
        </p:grpSpPr>
        <p:sp>
          <p:nvSpPr>
            <p:cNvPr id="13" name="Rectangle: Rounded Corners 12">
              <a:extLst>
                <a:ext uri="{FF2B5EF4-FFF2-40B4-BE49-F238E27FC236}">
                  <a16:creationId xmlns:a16="http://schemas.microsoft.com/office/drawing/2014/main" id="{D1420307-8E2F-B8ED-6941-89FAD64DC62C}"/>
                </a:ext>
              </a:extLst>
            </p:cNvPr>
            <p:cNvSpPr/>
            <p:nvPr/>
          </p:nvSpPr>
          <p:spPr>
            <a:xfrm rot="18505639" flipV="1">
              <a:off x="4478713" y="2012119"/>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0DC0E26-1B3C-6B83-8D9A-9EF850BCA77D}"/>
                </a:ext>
              </a:extLst>
            </p:cNvPr>
            <p:cNvSpPr txBox="1"/>
            <p:nvPr/>
          </p:nvSpPr>
          <p:spPr>
            <a:xfrm>
              <a:off x="4428636" y="2016082"/>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02</a:t>
              </a:r>
              <a:endParaRPr lang="en-US" sz="3200" dirty="0">
                <a:solidFill>
                  <a:schemeClr val="accent6"/>
                </a:solidFill>
                <a:latin typeface="Arial Rounded MT Bold" panose="020F0704030504030204" pitchFamily="34" charset="0"/>
              </a:endParaRPr>
            </a:p>
          </p:txBody>
        </p:sp>
      </p:grpSp>
      <p:grpSp>
        <p:nvGrpSpPr>
          <p:cNvPr id="23" name="Group 22">
            <a:extLst>
              <a:ext uri="{FF2B5EF4-FFF2-40B4-BE49-F238E27FC236}">
                <a16:creationId xmlns:a16="http://schemas.microsoft.com/office/drawing/2014/main" id="{99CF016C-5574-2B91-31B4-BAABB840BE1F}"/>
              </a:ext>
            </a:extLst>
          </p:cNvPr>
          <p:cNvGrpSpPr/>
          <p:nvPr/>
        </p:nvGrpSpPr>
        <p:grpSpPr>
          <a:xfrm>
            <a:off x="8763481" y="1998926"/>
            <a:ext cx="740518" cy="542561"/>
            <a:chOff x="4915776" y="2787492"/>
            <a:chExt cx="670560" cy="542561"/>
          </a:xfrm>
        </p:grpSpPr>
        <p:sp>
          <p:nvSpPr>
            <p:cNvPr id="32" name="Rectangle: Rounded Corners 31">
              <a:extLst>
                <a:ext uri="{FF2B5EF4-FFF2-40B4-BE49-F238E27FC236}">
                  <a16:creationId xmlns:a16="http://schemas.microsoft.com/office/drawing/2014/main" id="{A876311A-16B4-CEC0-6F4A-7B8786A896EA}"/>
                </a:ext>
              </a:extLst>
            </p:cNvPr>
            <p:cNvSpPr/>
            <p:nvPr/>
          </p:nvSpPr>
          <p:spPr>
            <a:xfrm rot="18505639" flipV="1">
              <a:off x="4965853" y="280287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F18E30EB-3284-60CE-E555-BF7A94D7738C}"/>
                </a:ext>
              </a:extLst>
            </p:cNvPr>
            <p:cNvSpPr txBox="1"/>
            <p:nvPr/>
          </p:nvSpPr>
          <p:spPr>
            <a:xfrm>
              <a:off x="4915776" y="280683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03</a:t>
              </a:r>
              <a:endParaRPr lang="en-US" sz="3200" dirty="0">
                <a:solidFill>
                  <a:schemeClr val="accent6"/>
                </a:solidFill>
                <a:latin typeface="Arial Rounded MT Bold" panose="020F0704030504030204" pitchFamily="34" charset="0"/>
              </a:endParaRPr>
            </a:p>
          </p:txBody>
        </p:sp>
      </p:grpSp>
      <p:grpSp>
        <p:nvGrpSpPr>
          <p:cNvPr id="24" name="Group 23">
            <a:extLst>
              <a:ext uri="{FF2B5EF4-FFF2-40B4-BE49-F238E27FC236}">
                <a16:creationId xmlns:a16="http://schemas.microsoft.com/office/drawing/2014/main" id="{ADB6A03B-8D8B-722D-B8B4-70C2D9FAC21C}"/>
              </a:ext>
            </a:extLst>
          </p:cNvPr>
          <p:cNvGrpSpPr/>
          <p:nvPr/>
        </p:nvGrpSpPr>
        <p:grpSpPr>
          <a:xfrm>
            <a:off x="9433793" y="2837642"/>
            <a:ext cx="670560" cy="542561"/>
            <a:chOff x="4459116" y="3642986"/>
            <a:chExt cx="670560" cy="542561"/>
          </a:xfrm>
        </p:grpSpPr>
        <p:sp>
          <p:nvSpPr>
            <p:cNvPr id="36" name="Rectangle: Rounded Corners 35">
              <a:extLst>
                <a:ext uri="{FF2B5EF4-FFF2-40B4-BE49-F238E27FC236}">
                  <a16:creationId xmlns:a16="http://schemas.microsoft.com/office/drawing/2014/main" id="{EF2454C4-FC4B-B773-AAE1-83D250E9737E}"/>
                </a:ext>
              </a:extLst>
            </p:cNvPr>
            <p:cNvSpPr/>
            <p:nvPr/>
          </p:nvSpPr>
          <p:spPr>
            <a:xfrm rot="18505639" flipV="1">
              <a:off x="4509193" y="3658364"/>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8B561B36-F1B1-8BD5-5F1B-C35DD6CE655B}"/>
                </a:ext>
              </a:extLst>
            </p:cNvPr>
            <p:cNvSpPr txBox="1"/>
            <p:nvPr/>
          </p:nvSpPr>
          <p:spPr>
            <a:xfrm>
              <a:off x="4459116" y="3662327"/>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04</a:t>
              </a:r>
              <a:endParaRPr lang="en-US" sz="3200" dirty="0">
                <a:solidFill>
                  <a:schemeClr val="accent6"/>
                </a:solidFill>
                <a:latin typeface="Arial Rounded MT Bold" panose="020F0704030504030204" pitchFamily="34" charset="0"/>
              </a:endParaRPr>
            </a:p>
          </p:txBody>
        </p:sp>
      </p:grpSp>
      <p:grpSp>
        <p:nvGrpSpPr>
          <p:cNvPr id="25" name="Group 24">
            <a:extLst>
              <a:ext uri="{FF2B5EF4-FFF2-40B4-BE49-F238E27FC236}">
                <a16:creationId xmlns:a16="http://schemas.microsoft.com/office/drawing/2014/main" id="{3766AC4A-158C-2474-4243-5CF425890211}"/>
              </a:ext>
            </a:extLst>
          </p:cNvPr>
          <p:cNvGrpSpPr/>
          <p:nvPr/>
        </p:nvGrpSpPr>
        <p:grpSpPr>
          <a:xfrm>
            <a:off x="8873129" y="3762471"/>
            <a:ext cx="670560" cy="542561"/>
            <a:chOff x="3697116" y="4525870"/>
            <a:chExt cx="670560" cy="542561"/>
          </a:xfrm>
        </p:grpSpPr>
        <p:sp>
          <p:nvSpPr>
            <p:cNvPr id="47" name="Rectangle: Rounded Corners 46">
              <a:extLst>
                <a:ext uri="{FF2B5EF4-FFF2-40B4-BE49-F238E27FC236}">
                  <a16:creationId xmlns:a16="http://schemas.microsoft.com/office/drawing/2014/main" id="{3AF8157D-1872-C567-45A4-E9F920020B13}"/>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03E3F86A-6D3F-7740-F9E1-18039A009C09}"/>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Tree>
    <p:extLst>
      <p:ext uri="{BB962C8B-B14F-4D97-AF65-F5344CB8AC3E}">
        <p14:creationId xmlns:p14="http://schemas.microsoft.com/office/powerpoint/2010/main" val="1785586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gs>
            <a:gs pos="46000">
              <a:schemeClr val="accent2">
                <a:lumMod val="95000"/>
                <a:lumOff val="5000"/>
              </a:schemeClr>
            </a:gs>
            <a:gs pos="100000">
              <a:schemeClr val="accent2">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4149017-EFF2-D43F-DD1C-F78532A067FB}"/>
              </a:ext>
            </a:extLst>
          </p:cNvPr>
          <p:cNvSpPr txBox="1"/>
          <p:nvPr/>
        </p:nvSpPr>
        <p:spPr>
          <a:xfrm>
            <a:off x="437324" y="5421746"/>
            <a:ext cx="3775397" cy="496996"/>
          </a:xfrm>
          <a:prstGeom prst="rect">
            <a:avLst/>
          </a:prstGeom>
          <a:solidFill>
            <a:srgbClr val="3A6AC2"/>
          </a:solidFill>
          <a:ln>
            <a:noFill/>
          </a:ln>
        </p:spPr>
        <p:txBody>
          <a:bodyPr wrap="square" rtlCol="0">
            <a:spAutoFit/>
          </a:bodyPr>
          <a:lstStyle/>
          <a:p>
            <a:pPr algn="just">
              <a:lnSpc>
                <a:spcPct val="150000"/>
              </a:lnSpc>
              <a:spcBef>
                <a:spcPts val="600"/>
              </a:spcBef>
              <a:spcAft>
                <a:spcPts val="600"/>
              </a:spcAft>
            </a:pPr>
            <a:r>
              <a:rPr lang="en-US" sz="2000" b="1" dirty="0">
                <a:solidFill>
                  <a:schemeClr val="accent6"/>
                </a:solidFill>
              </a:rPr>
              <a:t>Conclusion &amp; Future Work</a:t>
            </a:r>
          </a:p>
        </p:txBody>
      </p:sp>
      <p:grpSp>
        <p:nvGrpSpPr>
          <p:cNvPr id="19" name="Group 18">
            <a:extLst>
              <a:ext uri="{FF2B5EF4-FFF2-40B4-BE49-F238E27FC236}">
                <a16:creationId xmlns:a16="http://schemas.microsoft.com/office/drawing/2014/main" id="{4421AA22-290C-4B02-4EE6-BBCB15A1181D}"/>
              </a:ext>
            </a:extLst>
          </p:cNvPr>
          <p:cNvGrpSpPr/>
          <p:nvPr/>
        </p:nvGrpSpPr>
        <p:grpSpPr>
          <a:xfrm>
            <a:off x="3895975" y="5413634"/>
            <a:ext cx="670560" cy="542561"/>
            <a:chOff x="3697116" y="4525870"/>
            <a:chExt cx="670560" cy="542561"/>
          </a:xfrm>
        </p:grpSpPr>
        <p:sp>
          <p:nvSpPr>
            <p:cNvPr id="20" name="Rectangle: Rounded Corners 19">
              <a:extLst>
                <a:ext uri="{FF2B5EF4-FFF2-40B4-BE49-F238E27FC236}">
                  <a16:creationId xmlns:a16="http://schemas.microsoft.com/office/drawing/2014/main" id="{722380A3-D696-C992-4C4D-1E3E147FFB8D}"/>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D1053B1-79B6-4A3E-771C-BD78FA106263}"/>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7</a:t>
              </a:r>
              <a:endParaRPr lang="en-US" sz="3200" dirty="0">
                <a:solidFill>
                  <a:schemeClr val="accent6"/>
                </a:solidFill>
                <a:latin typeface="Arial Rounded MT Bold" panose="020F0704030504030204" pitchFamily="34" charset="0"/>
              </a:endParaRPr>
            </a:p>
          </p:txBody>
        </p:sp>
      </p:grpSp>
      <p:sp>
        <p:nvSpPr>
          <p:cNvPr id="5" name="TextBox 4">
            <a:extLst>
              <a:ext uri="{FF2B5EF4-FFF2-40B4-BE49-F238E27FC236}">
                <a16:creationId xmlns:a16="http://schemas.microsoft.com/office/drawing/2014/main" id="{6BA73222-7BBD-65F1-5942-28F348AFA6B6}"/>
              </a:ext>
            </a:extLst>
          </p:cNvPr>
          <p:cNvSpPr txBox="1"/>
          <p:nvPr/>
        </p:nvSpPr>
        <p:spPr>
          <a:xfrm>
            <a:off x="4165620" y="4600930"/>
            <a:ext cx="4311731" cy="523220"/>
          </a:xfrm>
          <a:prstGeom prst="rect">
            <a:avLst/>
          </a:prstGeom>
          <a:solidFill>
            <a:srgbClr val="3A6AC2"/>
          </a:solidFill>
          <a:ln>
            <a:noFill/>
          </a:ln>
        </p:spPr>
        <p:txBody>
          <a:bodyPr wrap="square" rtlCol="0">
            <a:spAutoFit/>
          </a:bodyPr>
          <a:lstStyle/>
          <a:p>
            <a:pPr algn="ctr"/>
            <a:r>
              <a:rPr lang="en-US" sz="2800" b="1" dirty="0" err="1">
                <a:solidFill>
                  <a:schemeClr val="accent6"/>
                </a:solidFill>
              </a:rPr>
              <a:t>Implementaion</a:t>
            </a:r>
            <a:endParaRPr lang="en-US" sz="2800" b="1" dirty="0">
              <a:solidFill>
                <a:schemeClr val="accent6"/>
              </a:solidFill>
            </a:endParaRPr>
          </a:p>
        </p:txBody>
      </p:sp>
      <p:grpSp>
        <p:nvGrpSpPr>
          <p:cNvPr id="9" name="Group 8">
            <a:extLst>
              <a:ext uri="{FF2B5EF4-FFF2-40B4-BE49-F238E27FC236}">
                <a16:creationId xmlns:a16="http://schemas.microsoft.com/office/drawing/2014/main" id="{7BA18F89-12D1-BE82-987A-E00A44A0DEB6}"/>
              </a:ext>
            </a:extLst>
          </p:cNvPr>
          <p:cNvGrpSpPr/>
          <p:nvPr/>
        </p:nvGrpSpPr>
        <p:grpSpPr>
          <a:xfrm>
            <a:off x="8160605" y="4592818"/>
            <a:ext cx="670560" cy="542561"/>
            <a:chOff x="3697116" y="4525870"/>
            <a:chExt cx="670560" cy="542561"/>
          </a:xfrm>
        </p:grpSpPr>
        <p:sp>
          <p:nvSpPr>
            <p:cNvPr id="16" name="Rectangle: Rounded Corners 15">
              <a:extLst>
                <a:ext uri="{FF2B5EF4-FFF2-40B4-BE49-F238E27FC236}">
                  <a16:creationId xmlns:a16="http://schemas.microsoft.com/office/drawing/2014/main" id="{49EBA0C3-1AE4-4186-8055-6D932A66D318}"/>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763BBB1-9CBA-1B29-3CC4-C689AB2991F6}"/>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a:t>
              </a:r>
              <a:r>
                <a:rPr lang="ar-EG" sz="2800" dirty="0">
                  <a:solidFill>
                    <a:schemeClr val="accent6"/>
                  </a:solidFill>
                  <a:latin typeface="Arial Rounded MT Bold" panose="020F0704030504030204" pitchFamily="34" charset="0"/>
                </a:rPr>
                <a:t>6</a:t>
              </a:r>
              <a:endParaRPr lang="en-US" sz="3200" dirty="0">
                <a:solidFill>
                  <a:schemeClr val="accent6"/>
                </a:solidFill>
                <a:latin typeface="Arial Rounded MT Bold" panose="020F0704030504030204" pitchFamily="34" charset="0"/>
              </a:endParaRPr>
            </a:p>
          </p:txBody>
        </p:sp>
      </p:grpSp>
      <p:sp>
        <p:nvSpPr>
          <p:cNvPr id="11" name="TextBox 10">
            <a:extLst>
              <a:ext uri="{FF2B5EF4-FFF2-40B4-BE49-F238E27FC236}">
                <a16:creationId xmlns:a16="http://schemas.microsoft.com/office/drawing/2014/main" id="{47D75D87-8248-9A5E-C093-FCA1E8D9CCBA}"/>
              </a:ext>
            </a:extLst>
          </p:cNvPr>
          <p:cNvSpPr txBox="1"/>
          <p:nvPr/>
        </p:nvSpPr>
        <p:spPr>
          <a:xfrm>
            <a:off x="3485376" y="610466"/>
            <a:ext cx="4320841"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Problem Definition</a:t>
            </a:r>
          </a:p>
        </p:txBody>
      </p:sp>
      <p:sp>
        <p:nvSpPr>
          <p:cNvPr id="14" name="TextBox 13">
            <a:extLst>
              <a:ext uri="{FF2B5EF4-FFF2-40B4-BE49-F238E27FC236}">
                <a16:creationId xmlns:a16="http://schemas.microsoft.com/office/drawing/2014/main" id="{218309AD-8C08-E5E4-9484-77B1F4B7A1B7}"/>
              </a:ext>
            </a:extLst>
          </p:cNvPr>
          <p:cNvSpPr txBox="1"/>
          <p:nvPr/>
        </p:nvSpPr>
        <p:spPr>
          <a:xfrm>
            <a:off x="4254667" y="1291788"/>
            <a:ext cx="4241904"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Project Objectives</a:t>
            </a:r>
          </a:p>
        </p:txBody>
      </p:sp>
      <p:sp>
        <p:nvSpPr>
          <p:cNvPr id="33" name="TextBox 32">
            <a:extLst>
              <a:ext uri="{FF2B5EF4-FFF2-40B4-BE49-F238E27FC236}">
                <a16:creationId xmlns:a16="http://schemas.microsoft.com/office/drawing/2014/main" id="{F51C9F81-03D2-B39F-7629-4132F9CD9853}"/>
              </a:ext>
            </a:extLst>
          </p:cNvPr>
          <p:cNvSpPr txBox="1"/>
          <p:nvPr/>
        </p:nvSpPr>
        <p:spPr>
          <a:xfrm>
            <a:off x="4970750" y="2007038"/>
            <a:ext cx="4169276"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Related Work</a:t>
            </a:r>
          </a:p>
        </p:txBody>
      </p:sp>
      <p:sp>
        <p:nvSpPr>
          <p:cNvPr id="37" name="TextBox 36">
            <a:extLst>
              <a:ext uri="{FF2B5EF4-FFF2-40B4-BE49-F238E27FC236}">
                <a16:creationId xmlns:a16="http://schemas.microsoft.com/office/drawing/2014/main" id="{393B9329-DD32-C81C-0787-278DE8D6CE42}"/>
              </a:ext>
            </a:extLst>
          </p:cNvPr>
          <p:cNvSpPr txBox="1"/>
          <p:nvPr/>
        </p:nvSpPr>
        <p:spPr>
          <a:xfrm>
            <a:off x="5498910" y="2845754"/>
            <a:ext cx="4251630"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Proposed system</a:t>
            </a:r>
          </a:p>
        </p:txBody>
      </p:sp>
      <p:sp>
        <p:nvSpPr>
          <p:cNvPr id="48" name="TextBox 47">
            <a:extLst>
              <a:ext uri="{FF2B5EF4-FFF2-40B4-BE49-F238E27FC236}">
                <a16:creationId xmlns:a16="http://schemas.microsoft.com/office/drawing/2014/main" id="{545AB7BD-9F3A-033E-559C-1F28AFF591F1}"/>
              </a:ext>
            </a:extLst>
          </p:cNvPr>
          <p:cNvSpPr txBox="1"/>
          <p:nvPr/>
        </p:nvSpPr>
        <p:spPr>
          <a:xfrm>
            <a:off x="4823670" y="3770583"/>
            <a:ext cx="4366205" cy="523220"/>
          </a:xfrm>
          <a:prstGeom prst="rect">
            <a:avLst/>
          </a:prstGeom>
          <a:solidFill>
            <a:srgbClr val="3A6AC2"/>
          </a:solidFill>
          <a:ln>
            <a:noFill/>
          </a:ln>
        </p:spPr>
        <p:txBody>
          <a:bodyPr wrap="square" rtlCol="0">
            <a:spAutoFit/>
          </a:bodyPr>
          <a:lstStyle/>
          <a:p>
            <a:pPr algn="ctr"/>
            <a:r>
              <a:rPr lang="en-US" sz="2800" b="1" dirty="0">
                <a:solidFill>
                  <a:schemeClr val="accent6"/>
                </a:solidFill>
              </a:rPr>
              <a:t>Diagrams</a:t>
            </a:r>
          </a:p>
        </p:txBody>
      </p:sp>
      <p:pic>
        <p:nvPicPr>
          <p:cNvPr id="7" name="Picture 6">
            <a:extLst>
              <a:ext uri="{FF2B5EF4-FFF2-40B4-BE49-F238E27FC236}">
                <a16:creationId xmlns:a16="http://schemas.microsoft.com/office/drawing/2014/main" id="{F845070D-BE57-587B-F0CB-D87884E946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2" t="6103" r="27095" b="13450"/>
          <a:stretch/>
        </p:blipFill>
        <p:spPr>
          <a:xfrm>
            <a:off x="68207" y="6023729"/>
            <a:ext cx="789328" cy="768278"/>
          </a:xfrm>
          <a:prstGeom prst="rect">
            <a:avLst/>
          </a:prstGeom>
        </p:spPr>
      </p:pic>
      <p:sp>
        <p:nvSpPr>
          <p:cNvPr id="2" name="Rectangle 1">
            <a:extLst>
              <a:ext uri="{FF2B5EF4-FFF2-40B4-BE49-F238E27FC236}">
                <a16:creationId xmlns:a16="http://schemas.microsoft.com/office/drawing/2014/main" id="{525FD8F5-6BEE-F828-5F16-382B500B5782}"/>
              </a:ext>
            </a:extLst>
          </p:cNvPr>
          <p:cNvSpPr/>
          <p:nvPr/>
        </p:nvSpPr>
        <p:spPr>
          <a:xfrm>
            <a:off x="-11494" y="569750"/>
            <a:ext cx="3496870" cy="5319780"/>
          </a:xfrm>
          <a:prstGeom prst="rect">
            <a:avLst/>
          </a:prstGeom>
          <a:gradFill flip="none" rotWithShape="1">
            <a:gsLst>
              <a:gs pos="0">
                <a:schemeClr val="accent6"/>
              </a:gs>
              <a:gs pos="100000">
                <a:schemeClr val="accent2">
                  <a:lumMod val="95000"/>
                  <a:lumOff val="5000"/>
                </a:schemeClr>
              </a:gs>
              <a:gs pos="100000">
                <a:schemeClr val="accent2">
                  <a:lumMod val="60000"/>
                </a:schemeClr>
              </a:gs>
            </a:gsLst>
            <a:path path="rect">
              <a:fillToRect l="100000" t="100000"/>
            </a:path>
            <a:tileRect r="-100000" b="-100000"/>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74E2F2E1-AF05-6C43-4642-73A25892FA08}"/>
              </a:ext>
            </a:extLst>
          </p:cNvPr>
          <p:cNvSpPr/>
          <p:nvPr/>
        </p:nvSpPr>
        <p:spPr>
          <a:xfrm rot="18697638">
            <a:off x="749857" y="1073816"/>
            <a:ext cx="4593974" cy="4333102"/>
          </a:xfrm>
          <a:prstGeom prst="roundRect">
            <a:avLst/>
          </a:prstGeom>
          <a:gradFill>
            <a:gsLst>
              <a:gs pos="0">
                <a:schemeClr val="accent6">
                  <a:lumMod val="100000"/>
                </a:schemeClr>
              </a:gs>
              <a:gs pos="100000">
                <a:schemeClr val="accent2">
                  <a:lumMod val="95000"/>
                  <a:lumOff val="5000"/>
                </a:schemeClr>
              </a:gs>
              <a:gs pos="100000">
                <a:schemeClr val="accent2">
                  <a:lumMod val="60000"/>
                </a:schemeClr>
              </a:gs>
            </a:gsLst>
            <a:path path="rect">
              <a:fillToRect l="100000" t="100000"/>
            </a:path>
          </a:gra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4611834-AD77-F2FD-BA06-745B42C4DDA3}"/>
              </a:ext>
            </a:extLst>
          </p:cNvPr>
          <p:cNvSpPr/>
          <p:nvPr/>
        </p:nvSpPr>
        <p:spPr>
          <a:xfrm rot="18658334">
            <a:off x="1189168" y="1513877"/>
            <a:ext cx="3654392" cy="3446876"/>
          </a:xfrm>
          <a:prstGeom prst="roundRect">
            <a:avLst/>
          </a:prstGeom>
          <a:solidFill>
            <a:schemeClr val="accent6"/>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C98CA4-1F20-1408-2B7E-A91FF69B3333}"/>
              </a:ext>
            </a:extLst>
          </p:cNvPr>
          <p:cNvSpPr txBox="1"/>
          <p:nvPr/>
        </p:nvSpPr>
        <p:spPr>
          <a:xfrm>
            <a:off x="1612230" y="2590363"/>
            <a:ext cx="3664084" cy="923330"/>
          </a:xfrm>
          <a:prstGeom prst="rect">
            <a:avLst/>
          </a:prstGeom>
          <a:noFill/>
        </p:spPr>
        <p:txBody>
          <a:bodyPr wrap="square" rtlCol="0">
            <a:spAutoFit/>
          </a:bodyPr>
          <a:lstStyle/>
          <a:p>
            <a:r>
              <a:rPr lang="en-US" sz="5400" b="1" dirty="0">
                <a:solidFill>
                  <a:srgbClr val="254A8F"/>
                </a:solidFill>
              </a:rPr>
              <a:t>Agenda</a:t>
            </a:r>
            <a:endParaRPr lang="en-US" sz="1050" b="1" dirty="0">
              <a:solidFill>
                <a:srgbClr val="254A8F"/>
              </a:solidFill>
            </a:endParaRPr>
          </a:p>
        </p:txBody>
      </p:sp>
      <p:grpSp>
        <p:nvGrpSpPr>
          <p:cNvPr id="21" name="Group 20">
            <a:extLst>
              <a:ext uri="{FF2B5EF4-FFF2-40B4-BE49-F238E27FC236}">
                <a16:creationId xmlns:a16="http://schemas.microsoft.com/office/drawing/2014/main" id="{6647301A-7C07-CF44-B859-3B448F23E170}"/>
              </a:ext>
            </a:extLst>
          </p:cNvPr>
          <p:cNvGrpSpPr/>
          <p:nvPr/>
        </p:nvGrpSpPr>
        <p:grpSpPr>
          <a:xfrm>
            <a:off x="7533158" y="599913"/>
            <a:ext cx="677441" cy="509165"/>
            <a:chOff x="3536342" y="1204002"/>
            <a:chExt cx="670560" cy="542560"/>
          </a:xfrm>
        </p:grpSpPr>
        <p:sp>
          <p:nvSpPr>
            <p:cNvPr id="10" name="Rectangle: Rounded Corners 9">
              <a:extLst>
                <a:ext uri="{FF2B5EF4-FFF2-40B4-BE49-F238E27FC236}">
                  <a16:creationId xmlns:a16="http://schemas.microsoft.com/office/drawing/2014/main" id="{BA511461-B6D8-97C0-85ED-A7D435D1EFD8}"/>
                </a:ext>
              </a:extLst>
            </p:cNvPr>
            <p:cNvSpPr/>
            <p:nvPr/>
          </p:nvSpPr>
          <p:spPr>
            <a:xfrm rot="18505639" flipV="1">
              <a:off x="3566099" y="121938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42C0D8E-1CD1-4C08-6BB7-98788235E24A}"/>
                </a:ext>
              </a:extLst>
            </p:cNvPr>
            <p:cNvSpPr txBox="1"/>
            <p:nvPr/>
          </p:nvSpPr>
          <p:spPr>
            <a:xfrm>
              <a:off x="3536342" y="1223343"/>
              <a:ext cx="670560" cy="523219"/>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01</a:t>
              </a:r>
              <a:endParaRPr lang="en-US" sz="3200" dirty="0">
                <a:solidFill>
                  <a:schemeClr val="accent6"/>
                </a:solidFill>
                <a:latin typeface="Arial Rounded MT Bold" panose="020F0704030504030204" pitchFamily="34" charset="0"/>
              </a:endParaRPr>
            </a:p>
          </p:txBody>
        </p:sp>
      </p:grpSp>
      <p:grpSp>
        <p:nvGrpSpPr>
          <p:cNvPr id="22" name="Group 21">
            <a:extLst>
              <a:ext uri="{FF2B5EF4-FFF2-40B4-BE49-F238E27FC236}">
                <a16:creationId xmlns:a16="http://schemas.microsoft.com/office/drawing/2014/main" id="{EE77A96A-BFED-B09B-B729-1099B3364294}"/>
              </a:ext>
            </a:extLst>
          </p:cNvPr>
          <p:cNvGrpSpPr/>
          <p:nvPr/>
        </p:nvGrpSpPr>
        <p:grpSpPr>
          <a:xfrm>
            <a:off x="8137606" y="1283676"/>
            <a:ext cx="753418" cy="542561"/>
            <a:chOff x="4428636" y="1996741"/>
            <a:chExt cx="670560" cy="542561"/>
          </a:xfrm>
        </p:grpSpPr>
        <p:sp>
          <p:nvSpPr>
            <p:cNvPr id="13" name="Rectangle: Rounded Corners 12">
              <a:extLst>
                <a:ext uri="{FF2B5EF4-FFF2-40B4-BE49-F238E27FC236}">
                  <a16:creationId xmlns:a16="http://schemas.microsoft.com/office/drawing/2014/main" id="{D1420307-8E2F-B8ED-6941-89FAD64DC62C}"/>
                </a:ext>
              </a:extLst>
            </p:cNvPr>
            <p:cNvSpPr/>
            <p:nvPr/>
          </p:nvSpPr>
          <p:spPr>
            <a:xfrm rot="18505639" flipV="1">
              <a:off x="4478713" y="2012119"/>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0DC0E26-1B3C-6B83-8D9A-9EF850BCA77D}"/>
                </a:ext>
              </a:extLst>
            </p:cNvPr>
            <p:cNvSpPr txBox="1"/>
            <p:nvPr/>
          </p:nvSpPr>
          <p:spPr>
            <a:xfrm>
              <a:off x="4428636" y="2016082"/>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02</a:t>
              </a:r>
              <a:endParaRPr lang="en-US" sz="3200" dirty="0">
                <a:solidFill>
                  <a:schemeClr val="accent6"/>
                </a:solidFill>
                <a:latin typeface="Arial Rounded MT Bold" panose="020F0704030504030204" pitchFamily="34" charset="0"/>
              </a:endParaRPr>
            </a:p>
          </p:txBody>
        </p:sp>
      </p:grpSp>
      <p:grpSp>
        <p:nvGrpSpPr>
          <p:cNvPr id="23" name="Group 22">
            <a:extLst>
              <a:ext uri="{FF2B5EF4-FFF2-40B4-BE49-F238E27FC236}">
                <a16:creationId xmlns:a16="http://schemas.microsoft.com/office/drawing/2014/main" id="{99CF016C-5574-2B91-31B4-BAABB840BE1F}"/>
              </a:ext>
            </a:extLst>
          </p:cNvPr>
          <p:cNvGrpSpPr/>
          <p:nvPr/>
        </p:nvGrpSpPr>
        <p:grpSpPr>
          <a:xfrm>
            <a:off x="8763481" y="1998926"/>
            <a:ext cx="740518" cy="542561"/>
            <a:chOff x="4915776" y="2787492"/>
            <a:chExt cx="670560" cy="542561"/>
          </a:xfrm>
        </p:grpSpPr>
        <p:sp>
          <p:nvSpPr>
            <p:cNvPr id="32" name="Rectangle: Rounded Corners 31">
              <a:extLst>
                <a:ext uri="{FF2B5EF4-FFF2-40B4-BE49-F238E27FC236}">
                  <a16:creationId xmlns:a16="http://schemas.microsoft.com/office/drawing/2014/main" id="{A876311A-16B4-CEC0-6F4A-7B8786A896EA}"/>
                </a:ext>
              </a:extLst>
            </p:cNvPr>
            <p:cNvSpPr/>
            <p:nvPr/>
          </p:nvSpPr>
          <p:spPr>
            <a:xfrm rot="18505639" flipV="1">
              <a:off x="4965853" y="2802870"/>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F18E30EB-3284-60CE-E555-BF7A94D7738C}"/>
                </a:ext>
              </a:extLst>
            </p:cNvPr>
            <p:cNvSpPr txBox="1"/>
            <p:nvPr/>
          </p:nvSpPr>
          <p:spPr>
            <a:xfrm>
              <a:off x="4915776" y="2806833"/>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03</a:t>
              </a:r>
              <a:endParaRPr lang="en-US" sz="3200" dirty="0">
                <a:solidFill>
                  <a:schemeClr val="accent6"/>
                </a:solidFill>
                <a:latin typeface="Arial Rounded MT Bold" panose="020F0704030504030204" pitchFamily="34" charset="0"/>
              </a:endParaRPr>
            </a:p>
          </p:txBody>
        </p:sp>
      </p:grpSp>
      <p:grpSp>
        <p:nvGrpSpPr>
          <p:cNvPr id="24" name="Group 23">
            <a:extLst>
              <a:ext uri="{FF2B5EF4-FFF2-40B4-BE49-F238E27FC236}">
                <a16:creationId xmlns:a16="http://schemas.microsoft.com/office/drawing/2014/main" id="{ADB6A03B-8D8B-722D-B8B4-70C2D9FAC21C}"/>
              </a:ext>
            </a:extLst>
          </p:cNvPr>
          <p:cNvGrpSpPr/>
          <p:nvPr/>
        </p:nvGrpSpPr>
        <p:grpSpPr>
          <a:xfrm>
            <a:off x="9433793" y="2837642"/>
            <a:ext cx="670560" cy="542561"/>
            <a:chOff x="4459116" y="3642986"/>
            <a:chExt cx="670560" cy="542561"/>
          </a:xfrm>
        </p:grpSpPr>
        <p:sp>
          <p:nvSpPr>
            <p:cNvPr id="36" name="Rectangle: Rounded Corners 35">
              <a:extLst>
                <a:ext uri="{FF2B5EF4-FFF2-40B4-BE49-F238E27FC236}">
                  <a16:creationId xmlns:a16="http://schemas.microsoft.com/office/drawing/2014/main" id="{EF2454C4-FC4B-B773-AAE1-83D250E9737E}"/>
                </a:ext>
              </a:extLst>
            </p:cNvPr>
            <p:cNvSpPr/>
            <p:nvPr/>
          </p:nvSpPr>
          <p:spPr>
            <a:xfrm rot="18505639" flipV="1">
              <a:off x="4509193" y="3658364"/>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8B561B36-F1B1-8BD5-5F1B-C35DD6CE655B}"/>
                </a:ext>
              </a:extLst>
            </p:cNvPr>
            <p:cNvSpPr txBox="1"/>
            <p:nvPr/>
          </p:nvSpPr>
          <p:spPr>
            <a:xfrm>
              <a:off x="4459116" y="3662327"/>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04</a:t>
              </a:r>
              <a:endParaRPr lang="en-US" sz="3200" dirty="0">
                <a:solidFill>
                  <a:schemeClr val="accent6"/>
                </a:solidFill>
                <a:latin typeface="Arial Rounded MT Bold" panose="020F0704030504030204" pitchFamily="34" charset="0"/>
              </a:endParaRPr>
            </a:p>
          </p:txBody>
        </p:sp>
      </p:grpSp>
      <p:grpSp>
        <p:nvGrpSpPr>
          <p:cNvPr id="25" name="Group 24">
            <a:extLst>
              <a:ext uri="{FF2B5EF4-FFF2-40B4-BE49-F238E27FC236}">
                <a16:creationId xmlns:a16="http://schemas.microsoft.com/office/drawing/2014/main" id="{3766AC4A-158C-2474-4243-5CF425890211}"/>
              </a:ext>
            </a:extLst>
          </p:cNvPr>
          <p:cNvGrpSpPr/>
          <p:nvPr/>
        </p:nvGrpSpPr>
        <p:grpSpPr>
          <a:xfrm>
            <a:off x="8873129" y="3762471"/>
            <a:ext cx="670560" cy="542561"/>
            <a:chOff x="3697116" y="4525870"/>
            <a:chExt cx="670560" cy="542561"/>
          </a:xfrm>
        </p:grpSpPr>
        <p:sp>
          <p:nvSpPr>
            <p:cNvPr id="47" name="Rectangle: Rounded Corners 46">
              <a:extLst>
                <a:ext uri="{FF2B5EF4-FFF2-40B4-BE49-F238E27FC236}">
                  <a16:creationId xmlns:a16="http://schemas.microsoft.com/office/drawing/2014/main" id="{3AF8157D-1872-C567-45A4-E9F920020B13}"/>
                </a:ext>
              </a:extLst>
            </p:cNvPr>
            <p:cNvSpPr/>
            <p:nvPr/>
          </p:nvSpPr>
          <p:spPr>
            <a:xfrm rot="18606580" flipV="1">
              <a:off x="3747193" y="4541248"/>
              <a:ext cx="541582" cy="510826"/>
            </a:xfrm>
            <a:prstGeom prst="roundRect">
              <a:avLst/>
            </a:prstGeom>
            <a:solidFill>
              <a:srgbClr val="3A6AC2"/>
            </a:solidFill>
            <a:ln>
              <a:solidFill>
                <a:schemeClr val="accent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03E3F86A-6D3F-7740-F9E1-18039A009C09}"/>
                </a:ext>
              </a:extLst>
            </p:cNvPr>
            <p:cNvSpPr txBox="1"/>
            <p:nvPr/>
          </p:nvSpPr>
          <p:spPr>
            <a:xfrm>
              <a:off x="3697116" y="4545211"/>
              <a:ext cx="67056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05</a:t>
              </a:r>
              <a:endParaRPr lang="en-US" sz="3200" dirty="0">
                <a:solidFill>
                  <a:schemeClr val="accent6"/>
                </a:solidFill>
                <a:latin typeface="Arial Rounded MT Bold" panose="020F0704030504030204" pitchFamily="34" charset="0"/>
              </a:endParaRPr>
            </a:p>
          </p:txBody>
        </p:sp>
      </p:grpSp>
    </p:spTree>
    <p:extLst>
      <p:ext uri="{BB962C8B-B14F-4D97-AF65-F5344CB8AC3E}">
        <p14:creationId xmlns:p14="http://schemas.microsoft.com/office/powerpoint/2010/main" val="373222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theme/theme1.xml><?xml version="1.0" encoding="utf-8"?>
<a:theme xmlns:a="http://schemas.openxmlformats.org/drawingml/2006/main" name="Vaccine Immunity Breakthrough by Slidesgo">
  <a:themeElements>
    <a:clrScheme name="Simple Light">
      <a:dk1>
        <a:srgbClr val="3D3946"/>
      </a:dk1>
      <a:lt1>
        <a:srgbClr val="F1F1F1"/>
      </a:lt1>
      <a:dk2>
        <a:srgbClr val="A3B8D5"/>
      </a:dk2>
      <a:lt2>
        <a:srgbClr val="91B8FF"/>
      </a:lt2>
      <a:accent1>
        <a:srgbClr val="BBF2FF"/>
      </a:accent1>
      <a:accent2>
        <a:srgbClr val="2E5DB4"/>
      </a:accent2>
      <a:accent3>
        <a:srgbClr val="364B7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Vaccine Immunity Breakthrough by Slidesgo</Template>
  <TotalTime>1138</TotalTime>
  <Words>1012</Words>
  <Application>Microsoft Office PowerPoint</Application>
  <PresentationFormat>Widescreen</PresentationFormat>
  <Paragraphs>312</Paragraphs>
  <Slides>45</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45</vt:i4>
      </vt:variant>
    </vt:vector>
  </HeadingPairs>
  <TitlesOfParts>
    <vt:vector size="58" baseType="lpstr">
      <vt:lpstr>Anaheim</vt:lpstr>
      <vt:lpstr>Arial</vt:lpstr>
      <vt:lpstr>Arial Rounded MT Bold</vt:lpstr>
      <vt:lpstr>Bahnschrift</vt:lpstr>
      <vt:lpstr>Bebas Neue</vt:lpstr>
      <vt:lpstr>Calibri</vt:lpstr>
      <vt:lpstr>Montserrat</vt:lpstr>
      <vt:lpstr>Montserrat Medium</vt:lpstr>
      <vt:lpstr>Proxima Nova</vt:lpstr>
      <vt:lpstr>PT Sans</vt:lpstr>
      <vt:lpstr>Times New Roman</vt:lpstr>
      <vt:lpstr>Vaccine Immunity Breakthrough by Slidesgo</vt:lpstr>
      <vt:lpstr>Slidesgo Final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Dell</dc:creator>
  <cp:lastModifiedBy>Ahmed Al-Husseini Muhammad Kamel Muhammad Muhammad</cp:lastModifiedBy>
  <cp:revision>15</cp:revision>
  <dcterms:created xsi:type="dcterms:W3CDTF">2024-06-18T09:40:02Z</dcterms:created>
  <dcterms:modified xsi:type="dcterms:W3CDTF">2024-06-25T03:32:49Z</dcterms:modified>
</cp:coreProperties>
</file>